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9474" autoAdjust="0"/>
  </p:normalViewPr>
  <p:slideViewPr>
    <p:cSldViewPr snapToGrid="0" snapToObjects="1">
      <p:cViewPr varScale="1">
        <p:scale>
          <a:sx n="68" d="100"/>
          <a:sy n="68" d="100"/>
        </p:scale>
        <p:origin x="7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A7451D-F7E6-43C6-B4E0-B26B8932CD2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5CC00298-6EB3-41C6-84DA-E0D915089D23}">
      <dgm:prSet phldrT="[Text]"/>
      <dgm:spPr/>
      <dgm:t>
        <a:bodyPr/>
        <a:lstStyle/>
        <a:p>
          <a:r>
            <a:rPr lang="en-IN" dirty="0"/>
            <a:t>Request (SpaceX APIs)</a:t>
          </a:r>
        </a:p>
      </dgm:t>
    </dgm:pt>
    <dgm:pt modelId="{518611F6-B0CC-47BD-A920-16266130EB87}" type="parTrans" cxnId="{5E6C2DEB-C022-487A-856C-9DE149129796}">
      <dgm:prSet/>
      <dgm:spPr/>
      <dgm:t>
        <a:bodyPr/>
        <a:lstStyle/>
        <a:p>
          <a:endParaRPr lang="en-IN"/>
        </a:p>
      </dgm:t>
    </dgm:pt>
    <dgm:pt modelId="{4560AEB1-2CFB-45A0-88F6-6DD6F378D82A}" type="sibTrans" cxnId="{5E6C2DEB-C022-487A-856C-9DE149129796}">
      <dgm:prSet/>
      <dgm:spPr/>
      <dgm:t>
        <a:bodyPr/>
        <a:lstStyle/>
        <a:p>
          <a:endParaRPr lang="en-IN"/>
        </a:p>
      </dgm:t>
    </dgm:pt>
    <dgm:pt modelId="{A030ABD8-9E78-4832-A60C-B3FA5ACD2ED2}">
      <dgm:prSet phldrT="[Text]"/>
      <dgm:spPr/>
      <dgm:t>
        <a:bodyPr/>
        <a:lstStyle/>
        <a:p>
          <a:r>
            <a:rPr lang="en-IN" dirty="0"/>
            <a:t>Convert to the </a:t>
          </a:r>
          <a:r>
            <a:rPr lang="en-IN" dirty="0" err="1"/>
            <a:t>dataframe</a:t>
          </a:r>
          <a:r>
            <a:rPr lang="en-IN" dirty="0"/>
            <a:t> from JSON using .</a:t>
          </a:r>
          <a:r>
            <a:rPr lang="en-IN" dirty="0" err="1"/>
            <a:t>json_normalize</a:t>
          </a:r>
          <a:endParaRPr lang="en-IN" dirty="0"/>
        </a:p>
      </dgm:t>
    </dgm:pt>
    <dgm:pt modelId="{CBA8EEFE-BDCA-4D3E-8E4B-FC1DFB411685}" type="parTrans" cxnId="{6F38A263-1046-4975-A1B6-879E63302FD6}">
      <dgm:prSet/>
      <dgm:spPr/>
      <dgm:t>
        <a:bodyPr/>
        <a:lstStyle/>
        <a:p>
          <a:endParaRPr lang="en-IN"/>
        </a:p>
      </dgm:t>
    </dgm:pt>
    <dgm:pt modelId="{9C6EBDCD-FFEE-424A-B536-72BE9655AFE0}" type="sibTrans" cxnId="{6F38A263-1046-4975-A1B6-879E63302FD6}">
      <dgm:prSet/>
      <dgm:spPr/>
      <dgm:t>
        <a:bodyPr/>
        <a:lstStyle/>
        <a:p>
          <a:endParaRPr lang="en-IN"/>
        </a:p>
      </dgm:t>
    </dgm:pt>
    <dgm:pt modelId="{432648E4-45F2-4235-88DD-7CA58F4C7C86}">
      <dgm:prSet phldrT="[Text]"/>
      <dgm:spPr/>
      <dgm:t>
        <a:bodyPr/>
        <a:lstStyle/>
        <a:p>
          <a:r>
            <a:rPr lang="en-IN" dirty="0"/>
            <a:t>Create dictionary based on the data from payloads,  rocket, launchpad, cores, flight number and convert the same in to dataset</a:t>
          </a:r>
        </a:p>
      </dgm:t>
    </dgm:pt>
    <dgm:pt modelId="{1F9DA65E-F857-4DDF-BD7E-920E8AE73039}" type="parTrans" cxnId="{1AE175BB-5C03-4090-9761-DB47A45F6290}">
      <dgm:prSet/>
      <dgm:spPr/>
      <dgm:t>
        <a:bodyPr/>
        <a:lstStyle/>
        <a:p>
          <a:endParaRPr lang="en-IN"/>
        </a:p>
      </dgm:t>
    </dgm:pt>
    <dgm:pt modelId="{A4FA5D57-3A18-46E0-989B-89719D723CDD}" type="sibTrans" cxnId="{1AE175BB-5C03-4090-9761-DB47A45F6290}">
      <dgm:prSet/>
      <dgm:spPr/>
      <dgm:t>
        <a:bodyPr/>
        <a:lstStyle/>
        <a:p>
          <a:endParaRPr lang="en-IN"/>
        </a:p>
      </dgm:t>
    </dgm:pt>
    <dgm:pt modelId="{614A5940-AD7E-4FE9-863B-A69E1523D495}">
      <dgm:prSet phldrT="[Text]"/>
      <dgm:spPr/>
      <dgm:t>
        <a:bodyPr/>
        <a:lstStyle/>
        <a:p>
          <a:r>
            <a:rPr lang="en-IN" dirty="0"/>
            <a:t>Filter data for Falcon 9 launches</a:t>
          </a:r>
        </a:p>
      </dgm:t>
    </dgm:pt>
    <dgm:pt modelId="{ACD63F26-5F32-450A-AD0A-634625406C96}" type="parTrans" cxnId="{0A79377B-2BAA-4ABB-8721-FEACDBA50A2B}">
      <dgm:prSet/>
      <dgm:spPr/>
      <dgm:t>
        <a:bodyPr/>
        <a:lstStyle/>
        <a:p>
          <a:endParaRPr lang="en-IN"/>
        </a:p>
      </dgm:t>
    </dgm:pt>
    <dgm:pt modelId="{F7C216E6-C554-475D-A38B-DC2956CCBDA7}" type="sibTrans" cxnId="{0A79377B-2BAA-4ABB-8721-FEACDBA50A2B}">
      <dgm:prSet/>
      <dgm:spPr/>
      <dgm:t>
        <a:bodyPr/>
        <a:lstStyle/>
        <a:p>
          <a:endParaRPr lang="en-IN"/>
        </a:p>
      </dgm:t>
    </dgm:pt>
    <dgm:pt modelId="{7A95D561-E89D-4880-AA1A-D91B508C022E}">
      <dgm:prSet phldrT="[Text]"/>
      <dgm:spPr/>
      <dgm:t>
        <a:bodyPr/>
        <a:lstStyle/>
        <a:p>
          <a:r>
            <a:rPr lang="en-IN" dirty="0"/>
            <a:t>Impute missing payload mass with mean value</a:t>
          </a:r>
        </a:p>
      </dgm:t>
    </dgm:pt>
    <dgm:pt modelId="{D0E7FD53-5D84-4463-B699-95D4F94BD3B6}" type="parTrans" cxnId="{E4EF61AF-DAE8-4C7A-8195-E67CAB923635}">
      <dgm:prSet/>
      <dgm:spPr/>
      <dgm:t>
        <a:bodyPr/>
        <a:lstStyle/>
        <a:p>
          <a:endParaRPr lang="en-IN"/>
        </a:p>
      </dgm:t>
    </dgm:pt>
    <dgm:pt modelId="{B1A9FE35-2888-4DA3-B8BD-2E5AE82ED760}" type="sibTrans" cxnId="{E4EF61AF-DAE8-4C7A-8195-E67CAB923635}">
      <dgm:prSet/>
      <dgm:spPr/>
      <dgm:t>
        <a:bodyPr/>
        <a:lstStyle/>
        <a:p>
          <a:endParaRPr lang="en-IN"/>
        </a:p>
      </dgm:t>
    </dgm:pt>
    <dgm:pt modelId="{C67926F9-21FF-43AF-BE07-250DC7FFF484}" type="pres">
      <dgm:prSet presAssocID="{EAA7451D-F7E6-43C6-B4E0-B26B8932CD2B}" presName="Name0" presStyleCnt="0">
        <dgm:presLayoutVars>
          <dgm:dir/>
          <dgm:resizeHandles val="exact"/>
        </dgm:presLayoutVars>
      </dgm:prSet>
      <dgm:spPr/>
    </dgm:pt>
    <dgm:pt modelId="{54084C99-3E16-40BD-9A17-7A5F39CF1472}" type="pres">
      <dgm:prSet presAssocID="{5CC00298-6EB3-41C6-84DA-E0D915089D23}" presName="node" presStyleLbl="node1" presStyleIdx="0" presStyleCnt="5">
        <dgm:presLayoutVars>
          <dgm:bulletEnabled val="1"/>
        </dgm:presLayoutVars>
      </dgm:prSet>
      <dgm:spPr/>
    </dgm:pt>
    <dgm:pt modelId="{F26D069A-4D24-4DB5-AAA5-2BE7701AFBFC}" type="pres">
      <dgm:prSet presAssocID="{4560AEB1-2CFB-45A0-88F6-6DD6F378D82A}" presName="sibTrans" presStyleLbl="sibTrans1D1" presStyleIdx="0" presStyleCnt="4"/>
      <dgm:spPr/>
    </dgm:pt>
    <dgm:pt modelId="{4E738787-3726-4996-9715-76CABD9EE4A5}" type="pres">
      <dgm:prSet presAssocID="{4560AEB1-2CFB-45A0-88F6-6DD6F378D82A}" presName="connectorText" presStyleLbl="sibTrans1D1" presStyleIdx="0" presStyleCnt="4"/>
      <dgm:spPr/>
    </dgm:pt>
    <dgm:pt modelId="{74849A2E-3BA3-43E6-BCA8-DAC9B24D17B8}" type="pres">
      <dgm:prSet presAssocID="{A030ABD8-9E78-4832-A60C-B3FA5ACD2ED2}" presName="node" presStyleLbl="node1" presStyleIdx="1" presStyleCnt="5">
        <dgm:presLayoutVars>
          <dgm:bulletEnabled val="1"/>
        </dgm:presLayoutVars>
      </dgm:prSet>
      <dgm:spPr/>
    </dgm:pt>
    <dgm:pt modelId="{D1303B9F-6D6E-4580-A272-DD03FB7E5B0E}" type="pres">
      <dgm:prSet presAssocID="{9C6EBDCD-FFEE-424A-B536-72BE9655AFE0}" presName="sibTrans" presStyleLbl="sibTrans1D1" presStyleIdx="1" presStyleCnt="4"/>
      <dgm:spPr/>
    </dgm:pt>
    <dgm:pt modelId="{EA2BBA32-91B0-4049-90D8-98B6138BF9F7}" type="pres">
      <dgm:prSet presAssocID="{9C6EBDCD-FFEE-424A-B536-72BE9655AFE0}" presName="connectorText" presStyleLbl="sibTrans1D1" presStyleIdx="1" presStyleCnt="4"/>
      <dgm:spPr/>
    </dgm:pt>
    <dgm:pt modelId="{12EF42D3-1C8C-4D3C-A6E2-5C5AD41DB7B7}" type="pres">
      <dgm:prSet presAssocID="{432648E4-45F2-4235-88DD-7CA58F4C7C86}" presName="node" presStyleLbl="node1" presStyleIdx="2" presStyleCnt="5">
        <dgm:presLayoutVars>
          <dgm:bulletEnabled val="1"/>
        </dgm:presLayoutVars>
      </dgm:prSet>
      <dgm:spPr/>
    </dgm:pt>
    <dgm:pt modelId="{27660C80-D278-4C94-BCA8-E6492E3B70E9}" type="pres">
      <dgm:prSet presAssocID="{A4FA5D57-3A18-46E0-989B-89719D723CDD}" presName="sibTrans" presStyleLbl="sibTrans1D1" presStyleIdx="2" presStyleCnt="4"/>
      <dgm:spPr/>
    </dgm:pt>
    <dgm:pt modelId="{53FE2178-9214-48DA-8E2C-C0932534808F}" type="pres">
      <dgm:prSet presAssocID="{A4FA5D57-3A18-46E0-989B-89719D723CDD}" presName="connectorText" presStyleLbl="sibTrans1D1" presStyleIdx="2" presStyleCnt="4"/>
      <dgm:spPr/>
    </dgm:pt>
    <dgm:pt modelId="{E7B88E1D-9A7D-4EB1-87F4-FC3FD8032B9F}" type="pres">
      <dgm:prSet presAssocID="{614A5940-AD7E-4FE9-863B-A69E1523D495}" presName="node" presStyleLbl="node1" presStyleIdx="3" presStyleCnt="5">
        <dgm:presLayoutVars>
          <dgm:bulletEnabled val="1"/>
        </dgm:presLayoutVars>
      </dgm:prSet>
      <dgm:spPr/>
    </dgm:pt>
    <dgm:pt modelId="{0E64413D-8790-4EC6-978F-726E9EA62A08}" type="pres">
      <dgm:prSet presAssocID="{F7C216E6-C554-475D-A38B-DC2956CCBDA7}" presName="sibTrans" presStyleLbl="sibTrans1D1" presStyleIdx="3" presStyleCnt="4"/>
      <dgm:spPr/>
    </dgm:pt>
    <dgm:pt modelId="{021F4FDB-5135-4462-A1D1-5B8B9C2B94AA}" type="pres">
      <dgm:prSet presAssocID="{F7C216E6-C554-475D-A38B-DC2956CCBDA7}" presName="connectorText" presStyleLbl="sibTrans1D1" presStyleIdx="3" presStyleCnt="4"/>
      <dgm:spPr/>
    </dgm:pt>
    <dgm:pt modelId="{4745F212-B656-41CC-A323-5EDFCE07F84F}" type="pres">
      <dgm:prSet presAssocID="{7A95D561-E89D-4880-AA1A-D91B508C022E}" presName="node" presStyleLbl="node1" presStyleIdx="4" presStyleCnt="5">
        <dgm:presLayoutVars>
          <dgm:bulletEnabled val="1"/>
        </dgm:presLayoutVars>
      </dgm:prSet>
      <dgm:spPr/>
    </dgm:pt>
  </dgm:ptLst>
  <dgm:cxnLst>
    <dgm:cxn modelId="{BC490E13-63E6-4872-A20C-9C01ACA04D07}" type="presOf" srcId="{F7C216E6-C554-475D-A38B-DC2956CCBDA7}" destId="{0E64413D-8790-4EC6-978F-726E9EA62A08}" srcOrd="0" destOrd="0" presId="urn:microsoft.com/office/officeart/2005/8/layout/bProcess3"/>
    <dgm:cxn modelId="{B7AD9132-175C-4112-B930-C9FBDA5A5C2C}" type="presOf" srcId="{EAA7451D-F7E6-43C6-B4E0-B26B8932CD2B}" destId="{C67926F9-21FF-43AF-BE07-250DC7FFF484}" srcOrd="0" destOrd="0" presId="urn:microsoft.com/office/officeart/2005/8/layout/bProcess3"/>
    <dgm:cxn modelId="{A3C9E332-312F-4552-BB75-F3A0C989CE94}" type="presOf" srcId="{4560AEB1-2CFB-45A0-88F6-6DD6F378D82A}" destId="{4E738787-3726-4996-9715-76CABD9EE4A5}" srcOrd="1" destOrd="0" presId="urn:microsoft.com/office/officeart/2005/8/layout/bProcess3"/>
    <dgm:cxn modelId="{95CF805E-7CCE-4D4F-940F-A7C92ECB9075}" type="presOf" srcId="{4560AEB1-2CFB-45A0-88F6-6DD6F378D82A}" destId="{F26D069A-4D24-4DB5-AAA5-2BE7701AFBFC}" srcOrd="0" destOrd="0" presId="urn:microsoft.com/office/officeart/2005/8/layout/bProcess3"/>
    <dgm:cxn modelId="{6F38A263-1046-4975-A1B6-879E63302FD6}" srcId="{EAA7451D-F7E6-43C6-B4E0-B26B8932CD2B}" destId="{A030ABD8-9E78-4832-A60C-B3FA5ACD2ED2}" srcOrd="1" destOrd="0" parTransId="{CBA8EEFE-BDCA-4D3E-8E4B-FC1DFB411685}" sibTransId="{9C6EBDCD-FFEE-424A-B536-72BE9655AFE0}"/>
    <dgm:cxn modelId="{2FBF0447-81A7-4B64-8A63-64C333818399}" type="presOf" srcId="{A4FA5D57-3A18-46E0-989B-89719D723CDD}" destId="{27660C80-D278-4C94-BCA8-E6492E3B70E9}" srcOrd="0" destOrd="0" presId="urn:microsoft.com/office/officeart/2005/8/layout/bProcess3"/>
    <dgm:cxn modelId="{4260A678-AC2E-4742-8E6E-B68CEAD3F1D0}" type="presOf" srcId="{614A5940-AD7E-4FE9-863B-A69E1523D495}" destId="{E7B88E1D-9A7D-4EB1-87F4-FC3FD8032B9F}" srcOrd="0" destOrd="0" presId="urn:microsoft.com/office/officeart/2005/8/layout/bProcess3"/>
    <dgm:cxn modelId="{0A79377B-2BAA-4ABB-8721-FEACDBA50A2B}" srcId="{EAA7451D-F7E6-43C6-B4E0-B26B8932CD2B}" destId="{614A5940-AD7E-4FE9-863B-A69E1523D495}" srcOrd="3" destOrd="0" parTransId="{ACD63F26-5F32-450A-AD0A-634625406C96}" sibTransId="{F7C216E6-C554-475D-A38B-DC2956CCBDA7}"/>
    <dgm:cxn modelId="{1C19F883-9C5E-4C0C-BD3E-5E367CE53CD8}" type="presOf" srcId="{5CC00298-6EB3-41C6-84DA-E0D915089D23}" destId="{54084C99-3E16-40BD-9A17-7A5F39CF1472}" srcOrd="0" destOrd="0" presId="urn:microsoft.com/office/officeart/2005/8/layout/bProcess3"/>
    <dgm:cxn modelId="{E4EF61AF-DAE8-4C7A-8195-E67CAB923635}" srcId="{EAA7451D-F7E6-43C6-B4E0-B26B8932CD2B}" destId="{7A95D561-E89D-4880-AA1A-D91B508C022E}" srcOrd="4" destOrd="0" parTransId="{D0E7FD53-5D84-4463-B699-95D4F94BD3B6}" sibTransId="{B1A9FE35-2888-4DA3-B8BD-2E5AE82ED760}"/>
    <dgm:cxn modelId="{1AE175BB-5C03-4090-9761-DB47A45F6290}" srcId="{EAA7451D-F7E6-43C6-B4E0-B26B8932CD2B}" destId="{432648E4-45F2-4235-88DD-7CA58F4C7C86}" srcOrd="2" destOrd="0" parTransId="{1F9DA65E-F857-4DDF-BD7E-920E8AE73039}" sibTransId="{A4FA5D57-3A18-46E0-989B-89719D723CDD}"/>
    <dgm:cxn modelId="{87EA56E2-76CE-4BEB-9540-6A0258F69710}" type="presOf" srcId="{F7C216E6-C554-475D-A38B-DC2956CCBDA7}" destId="{021F4FDB-5135-4462-A1D1-5B8B9C2B94AA}" srcOrd="1" destOrd="0" presId="urn:microsoft.com/office/officeart/2005/8/layout/bProcess3"/>
    <dgm:cxn modelId="{88041AE5-E3E3-4B08-A9DA-DC29360A18AA}" type="presOf" srcId="{A4FA5D57-3A18-46E0-989B-89719D723CDD}" destId="{53FE2178-9214-48DA-8E2C-C0932534808F}" srcOrd="1" destOrd="0" presId="urn:microsoft.com/office/officeart/2005/8/layout/bProcess3"/>
    <dgm:cxn modelId="{0CFB1EE9-85B3-4C2A-8990-A61C3A0FAAD9}" type="presOf" srcId="{A030ABD8-9E78-4832-A60C-B3FA5ACD2ED2}" destId="{74849A2E-3BA3-43E6-BCA8-DAC9B24D17B8}" srcOrd="0" destOrd="0" presId="urn:microsoft.com/office/officeart/2005/8/layout/bProcess3"/>
    <dgm:cxn modelId="{5E6C2DEB-C022-487A-856C-9DE149129796}" srcId="{EAA7451D-F7E6-43C6-B4E0-B26B8932CD2B}" destId="{5CC00298-6EB3-41C6-84DA-E0D915089D23}" srcOrd="0" destOrd="0" parTransId="{518611F6-B0CC-47BD-A920-16266130EB87}" sibTransId="{4560AEB1-2CFB-45A0-88F6-6DD6F378D82A}"/>
    <dgm:cxn modelId="{39E7B0EF-0281-4C9D-B6F1-02A032461807}" type="presOf" srcId="{9C6EBDCD-FFEE-424A-B536-72BE9655AFE0}" destId="{EA2BBA32-91B0-4049-90D8-98B6138BF9F7}" srcOrd="1" destOrd="0" presId="urn:microsoft.com/office/officeart/2005/8/layout/bProcess3"/>
    <dgm:cxn modelId="{83612CF3-353A-49B6-8DE2-6350082C5FB6}" type="presOf" srcId="{7A95D561-E89D-4880-AA1A-D91B508C022E}" destId="{4745F212-B656-41CC-A323-5EDFCE07F84F}" srcOrd="0" destOrd="0" presId="urn:microsoft.com/office/officeart/2005/8/layout/bProcess3"/>
    <dgm:cxn modelId="{C0F845F7-78B7-4DE0-9DFD-E6843750CC0D}" type="presOf" srcId="{432648E4-45F2-4235-88DD-7CA58F4C7C86}" destId="{12EF42D3-1C8C-4D3C-A6E2-5C5AD41DB7B7}" srcOrd="0" destOrd="0" presId="urn:microsoft.com/office/officeart/2005/8/layout/bProcess3"/>
    <dgm:cxn modelId="{E6A3EEF8-5CCC-42D1-AC3D-E6BB36377A98}" type="presOf" srcId="{9C6EBDCD-FFEE-424A-B536-72BE9655AFE0}" destId="{D1303B9F-6D6E-4580-A272-DD03FB7E5B0E}" srcOrd="0" destOrd="0" presId="urn:microsoft.com/office/officeart/2005/8/layout/bProcess3"/>
    <dgm:cxn modelId="{B764DFEE-247D-4806-9FA0-11EBE99CF63A}" type="presParOf" srcId="{C67926F9-21FF-43AF-BE07-250DC7FFF484}" destId="{54084C99-3E16-40BD-9A17-7A5F39CF1472}" srcOrd="0" destOrd="0" presId="urn:microsoft.com/office/officeart/2005/8/layout/bProcess3"/>
    <dgm:cxn modelId="{CED6C39F-DD1A-40B8-9CAF-CA08AFA94737}" type="presParOf" srcId="{C67926F9-21FF-43AF-BE07-250DC7FFF484}" destId="{F26D069A-4D24-4DB5-AAA5-2BE7701AFBFC}" srcOrd="1" destOrd="0" presId="urn:microsoft.com/office/officeart/2005/8/layout/bProcess3"/>
    <dgm:cxn modelId="{0BA95C79-3B56-4196-AC7D-7717AEDB6752}" type="presParOf" srcId="{F26D069A-4D24-4DB5-AAA5-2BE7701AFBFC}" destId="{4E738787-3726-4996-9715-76CABD9EE4A5}" srcOrd="0" destOrd="0" presId="urn:microsoft.com/office/officeart/2005/8/layout/bProcess3"/>
    <dgm:cxn modelId="{158A8C5F-9E52-4149-986C-A74772938A87}" type="presParOf" srcId="{C67926F9-21FF-43AF-BE07-250DC7FFF484}" destId="{74849A2E-3BA3-43E6-BCA8-DAC9B24D17B8}" srcOrd="2" destOrd="0" presId="urn:microsoft.com/office/officeart/2005/8/layout/bProcess3"/>
    <dgm:cxn modelId="{A4AAE791-4370-4E4F-B674-9AD1160B5A48}" type="presParOf" srcId="{C67926F9-21FF-43AF-BE07-250DC7FFF484}" destId="{D1303B9F-6D6E-4580-A272-DD03FB7E5B0E}" srcOrd="3" destOrd="0" presId="urn:microsoft.com/office/officeart/2005/8/layout/bProcess3"/>
    <dgm:cxn modelId="{3469C61A-7FA7-49C3-94A3-437A16E83EC8}" type="presParOf" srcId="{D1303B9F-6D6E-4580-A272-DD03FB7E5B0E}" destId="{EA2BBA32-91B0-4049-90D8-98B6138BF9F7}" srcOrd="0" destOrd="0" presId="urn:microsoft.com/office/officeart/2005/8/layout/bProcess3"/>
    <dgm:cxn modelId="{C0A5866B-E45E-4FF5-A28D-79A5394798B8}" type="presParOf" srcId="{C67926F9-21FF-43AF-BE07-250DC7FFF484}" destId="{12EF42D3-1C8C-4D3C-A6E2-5C5AD41DB7B7}" srcOrd="4" destOrd="0" presId="urn:microsoft.com/office/officeart/2005/8/layout/bProcess3"/>
    <dgm:cxn modelId="{C2ED1404-0A57-492C-9FC8-E59BB51C999D}" type="presParOf" srcId="{C67926F9-21FF-43AF-BE07-250DC7FFF484}" destId="{27660C80-D278-4C94-BCA8-E6492E3B70E9}" srcOrd="5" destOrd="0" presId="urn:microsoft.com/office/officeart/2005/8/layout/bProcess3"/>
    <dgm:cxn modelId="{A2DC4FC3-D508-45A9-9943-A3E7FDC782B7}" type="presParOf" srcId="{27660C80-D278-4C94-BCA8-E6492E3B70E9}" destId="{53FE2178-9214-48DA-8E2C-C0932534808F}" srcOrd="0" destOrd="0" presId="urn:microsoft.com/office/officeart/2005/8/layout/bProcess3"/>
    <dgm:cxn modelId="{5E0A108D-177D-4B00-B44D-E765CB8D140B}" type="presParOf" srcId="{C67926F9-21FF-43AF-BE07-250DC7FFF484}" destId="{E7B88E1D-9A7D-4EB1-87F4-FC3FD8032B9F}" srcOrd="6" destOrd="0" presId="urn:microsoft.com/office/officeart/2005/8/layout/bProcess3"/>
    <dgm:cxn modelId="{037C41F3-2A18-4829-A17A-46B3CBCACF95}" type="presParOf" srcId="{C67926F9-21FF-43AF-BE07-250DC7FFF484}" destId="{0E64413D-8790-4EC6-978F-726E9EA62A08}" srcOrd="7" destOrd="0" presId="urn:microsoft.com/office/officeart/2005/8/layout/bProcess3"/>
    <dgm:cxn modelId="{54ADE21B-80A8-4448-B22D-367126EDFDE3}" type="presParOf" srcId="{0E64413D-8790-4EC6-978F-726E9EA62A08}" destId="{021F4FDB-5135-4462-A1D1-5B8B9C2B94AA}" srcOrd="0" destOrd="0" presId="urn:microsoft.com/office/officeart/2005/8/layout/bProcess3"/>
    <dgm:cxn modelId="{666E30DD-ABAC-4122-AF31-01141BE8A411}" type="presParOf" srcId="{C67926F9-21FF-43AF-BE07-250DC7FFF484}" destId="{4745F212-B656-41CC-A323-5EDFCE07F84F}"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A7451D-F7E6-43C6-B4E0-B26B8932CD2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5CC00298-6EB3-41C6-84DA-E0D915089D23}">
      <dgm:prSet phldrT="[Text]"/>
      <dgm:spPr/>
      <dgm:t>
        <a:bodyPr/>
        <a:lstStyle/>
        <a:p>
          <a:r>
            <a:rPr lang="en-IN" dirty="0"/>
            <a:t>Request Wikipedia html </a:t>
          </a:r>
          <a:r>
            <a:rPr lang="en-IN" dirty="0" err="1"/>
            <a:t>url</a:t>
          </a:r>
          <a:r>
            <a:rPr lang="en-IN" dirty="0"/>
            <a:t> for Falcon 9</a:t>
          </a:r>
        </a:p>
      </dgm:t>
    </dgm:pt>
    <dgm:pt modelId="{518611F6-B0CC-47BD-A920-16266130EB87}" type="parTrans" cxnId="{5E6C2DEB-C022-487A-856C-9DE149129796}">
      <dgm:prSet/>
      <dgm:spPr/>
      <dgm:t>
        <a:bodyPr/>
        <a:lstStyle/>
        <a:p>
          <a:endParaRPr lang="en-IN"/>
        </a:p>
      </dgm:t>
    </dgm:pt>
    <dgm:pt modelId="{4560AEB1-2CFB-45A0-88F6-6DD6F378D82A}" type="sibTrans" cxnId="{5E6C2DEB-C022-487A-856C-9DE149129796}">
      <dgm:prSet/>
      <dgm:spPr/>
      <dgm:t>
        <a:bodyPr/>
        <a:lstStyle/>
        <a:p>
          <a:endParaRPr lang="en-IN"/>
        </a:p>
      </dgm:t>
    </dgm:pt>
    <dgm:pt modelId="{A030ABD8-9E78-4832-A60C-B3FA5ACD2ED2}">
      <dgm:prSet phldrT="[Text]"/>
      <dgm:spPr/>
      <dgm:t>
        <a:bodyPr/>
        <a:lstStyle/>
        <a:p>
          <a:r>
            <a:rPr lang="en-IN" dirty="0"/>
            <a:t>Read Data using Beautiful Soup</a:t>
          </a:r>
        </a:p>
      </dgm:t>
    </dgm:pt>
    <dgm:pt modelId="{CBA8EEFE-BDCA-4D3E-8E4B-FC1DFB411685}" type="parTrans" cxnId="{6F38A263-1046-4975-A1B6-879E63302FD6}">
      <dgm:prSet/>
      <dgm:spPr/>
      <dgm:t>
        <a:bodyPr/>
        <a:lstStyle/>
        <a:p>
          <a:endParaRPr lang="en-IN"/>
        </a:p>
      </dgm:t>
    </dgm:pt>
    <dgm:pt modelId="{9C6EBDCD-FFEE-424A-B536-72BE9655AFE0}" type="sibTrans" cxnId="{6F38A263-1046-4975-A1B6-879E63302FD6}">
      <dgm:prSet/>
      <dgm:spPr/>
      <dgm:t>
        <a:bodyPr/>
        <a:lstStyle/>
        <a:p>
          <a:endParaRPr lang="en-IN"/>
        </a:p>
      </dgm:t>
    </dgm:pt>
    <dgm:pt modelId="{432648E4-45F2-4235-88DD-7CA58F4C7C86}">
      <dgm:prSet phldrT="[Text]"/>
      <dgm:spPr/>
      <dgm:t>
        <a:bodyPr/>
        <a:lstStyle/>
        <a:p>
          <a:r>
            <a:rPr lang="en-IN" dirty="0"/>
            <a:t>Extract column/variable based on HTML Table Header</a:t>
          </a:r>
        </a:p>
      </dgm:t>
    </dgm:pt>
    <dgm:pt modelId="{1F9DA65E-F857-4DDF-BD7E-920E8AE73039}" type="parTrans" cxnId="{1AE175BB-5C03-4090-9761-DB47A45F6290}">
      <dgm:prSet/>
      <dgm:spPr/>
      <dgm:t>
        <a:bodyPr/>
        <a:lstStyle/>
        <a:p>
          <a:endParaRPr lang="en-IN"/>
        </a:p>
      </dgm:t>
    </dgm:pt>
    <dgm:pt modelId="{A4FA5D57-3A18-46E0-989B-89719D723CDD}" type="sibTrans" cxnId="{1AE175BB-5C03-4090-9761-DB47A45F6290}">
      <dgm:prSet/>
      <dgm:spPr/>
      <dgm:t>
        <a:bodyPr/>
        <a:lstStyle/>
        <a:p>
          <a:endParaRPr lang="en-IN"/>
        </a:p>
      </dgm:t>
    </dgm:pt>
    <dgm:pt modelId="{614A5940-AD7E-4FE9-863B-A69E1523D495}">
      <dgm:prSet phldrT="[Text]"/>
      <dgm:spPr/>
      <dgm:t>
        <a:bodyPr/>
        <a:lstStyle/>
        <a:p>
          <a:r>
            <a:rPr lang="en-IN" dirty="0"/>
            <a:t>Create a data frame by Parsing the launch HTML table</a:t>
          </a:r>
        </a:p>
      </dgm:t>
    </dgm:pt>
    <dgm:pt modelId="{ACD63F26-5F32-450A-AD0A-634625406C96}" type="parTrans" cxnId="{0A79377B-2BAA-4ABB-8721-FEACDBA50A2B}">
      <dgm:prSet/>
      <dgm:spPr/>
      <dgm:t>
        <a:bodyPr/>
        <a:lstStyle/>
        <a:p>
          <a:endParaRPr lang="en-IN"/>
        </a:p>
      </dgm:t>
    </dgm:pt>
    <dgm:pt modelId="{F7C216E6-C554-475D-A38B-DC2956CCBDA7}" type="sibTrans" cxnId="{0A79377B-2BAA-4ABB-8721-FEACDBA50A2B}">
      <dgm:prSet/>
      <dgm:spPr/>
      <dgm:t>
        <a:bodyPr/>
        <a:lstStyle/>
        <a:p>
          <a:endParaRPr lang="en-IN"/>
        </a:p>
      </dgm:t>
    </dgm:pt>
    <dgm:pt modelId="{C67926F9-21FF-43AF-BE07-250DC7FFF484}" type="pres">
      <dgm:prSet presAssocID="{EAA7451D-F7E6-43C6-B4E0-B26B8932CD2B}" presName="Name0" presStyleCnt="0">
        <dgm:presLayoutVars>
          <dgm:dir/>
          <dgm:resizeHandles val="exact"/>
        </dgm:presLayoutVars>
      </dgm:prSet>
      <dgm:spPr/>
    </dgm:pt>
    <dgm:pt modelId="{54084C99-3E16-40BD-9A17-7A5F39CF1472}" type="pres">
      <dgm:prSet presAssocID="{5CC00298-6EB3-41C6-84DA-E0D915089D23}" presName="node" presStyleLbl="node1" presStyleIdx="0" presStyleCnt="4">
        <dgm:presLayoutVars>
          <dgm:bulletEnabled val="1"/>
        </dgm:presLayoutVars>
      </dgm:prSet>
      <dgm:spPr/>
    </dgm:pt>
    <dgm:pt modelId="{F26D069A-4D24-4DB5-AAA5-2BE7701AFBFC}" type="pres">
      <dgm:prSet presAssocID="{4560AEB1-2CFB-45A0-88F6-6DD6F378D82A}" presName="sibTrans" presStyleLbl="sibTrans1D1" presStyleIdx="0" presStyleCnt="3"/>
      <dgm:spPr/>
    </dgm:pt>
    <dgm:pt modelId="{4E738787-3726-4996-9715-76CABD9EE4A5}" type="pres">
      <dgm:prSet presAssocID="{4560AEB1-2CFB-45A0-88F6-6DD6F378D82A}" presName="connectorText" presStyleLbl="sibTrans1D1" presStyleIdx="0" presStyleCnt="3"/>
      <dgm:spPr/>
    </dgm:pt>
    <dgm:pt modelId="{74849A2E-3BA3-43E6-BCA8-DAC9B24D17B8}" type="pres">
      <dgm:prSet presAssocID="{A030ABD8-9E78-4832-A60C-B3FA5ACD2ED2}" presName="node" presStyleLbl="node1" presStyleIdx="1" presStyleCnt="4">
        <dgm:presLayoutVars>
          <dgm:bulletEnabled val="1"/>
        </dgm:presLayoutVars>
      </dgm:prSet>
      <dgm:spPr/>
    </dgm:pt>
    <dgm:pt modelId="{D1303B9F-6D6E-4580-A272-DD03FB7E5B0E}" type="pres">
      <dgm:prSet presAssocID="{9C6EBDCD-FFEE-424A-B536-72BE9655AFE0}" presName="sibTrans" presStyleLbl="sibTrans1D1" presStyleIdx="1" presStyleCnt="3"/>
      <dgm:spPr/>
    </dgm:pt>
    <dgm:pt modelId="{EA2BBA32-91B0-4049-90D8-98B6138BF9F7}" type="pres">
      <dgm:prSet presAssocID="{9C6EBDCD-FFEE-424A-B536-72BE9655AFE0}" presName="connectorText" presStyleLbl="sibTrans1D1" presStyleIdx="1" presStyleCnt="3"/>
      <dgm:spPr/>
    </dgm:pt>
    <dgm:pt modelId="{12EF42D3-1C8C-4D3C-A6E2-5C5AD41DB7B7}" type="pres">
      <dgm:prSet presAssocID="{432648E4-45F2-4235-88DD-7CA58F4C7C86}" presName="node" presStyleLbl="node1" presStyleIdx="2" presStyleCnt="4">
        <dgm:presLayoutVars>
          <dgm:bulletEnabled val="1"/>
        </dgm:presLayoutVars>
      </dgm:prSet>
      <dgm:spPr/>
    </dgm:pt>
    <dgm:pt modelId="{27660C80-D278-4C94-BCA8-E6492E3B70E9}" type="pres">
      <dgm:prSet presAssocID="{A4FA5D57-3A18-46E0-989B-89719D723CDD}" presName="sibTrans" presStyleLbl="sibTrans1D1" presStyleIdx="2" presStyleCnt="3"/>
      <dgm:spPr/>
    </dgm:pt>
    <dgm:pt modelId="{53FE2178-9214-48DA-8E2C-C0932534808F}" type="pres">
      <dgm:prSet presAssocID="{A4FA5D57-3A18-46E0-989B-89719D723CDD}" presName="connectorText" presStyleLbl="sibTrans1D1" presStyleIdx="2" presStyleCnt="3"/>
      <dgm:spPr/>
    </dgm:pt>
    <dgm:pt modelId="{E7B88E1D-9A7D-4EB1-87F4-FC3FD8032B9F}" type="pres">
      <dgm:prSet presAssocID="{614A5940-AD7E-4FE9-863B-A69E1523D495}" presName="node" presStyleLbl="node1" presStyleIdx="3" presStyleCnt="4">
        <dgm:presLayoutVars>
          <dgm:bulletEnabled val="1"/>
        </dgm:presLayoutVars>
      </dgm:prSet>
      <dgm:spPr/>
    </dgm:pt>
  </dgm:ptLst>
  <dgm:cxnLst>
    <dgm:cxn modelId="{B7AD9132-175C-4112-B930-C9FBDA5A5C2C}" type="presOf" srcId="{EAA7451D-F7E6-43C6-B4E0-B26B8932CD2B}" destId="{C67926F9-21FF-43AF-BE07-250DC7FFF484}" srcOrd="0" destOrd="0" presId="urn:microsoft.com/office/officeart/2005/8/layout/bProcess3"/>
    <dgm:cxn modelId="{A3C9E332-312F-4552-BB75-F3A0C989CE94}" type="presOf" srcId="{4560AEB1-2CFB-45A0-88F6-6DD6F378D82A}" destId="{4E738787-3726-4996-9715-76CABD9EE4A5}" srcOrd="1" destOrd="0" presId="urn:microsoft.com/office/officeart/2005/8/layout/bProcess3"/>
    <dgm:cxn modelId="{95CF805E-7CCE-4D4F-940F-A7C92ECB9075}" type="presOf" srcId="{4560AEB1-2CFB-45A0-88F6-6DD6F378D82A}" destId="{F26D069A-4D24-4DB5-AAA5-2BE7701AFBFC}" srcOrd="0" destOrd="0" presId="urn:microsoft.com/office/officeart/2005/8/layout/bProcess3"/>
    <dgm:cxn modelId="{6F38A263-1046-4975-A1B6-879E63302FD6}" srcId="{EAA7451D-F7E6-43C6-B4E0-B26B8932CD2B}" destId="{A030ABD8-9E78-4832-A60C-B3FA5ACD2ED2}" srcOrd="1" destOrd="0" parTransId="{CBA8EEFE-BDCA-4D3E-8E4B-FC1DFB411685}" sibTransId="{9C6EBDCD-FFEE-424A-B536-72BE9655AFE0}"/>
    <dgm:cxn modelId="{2FBF0447-81A7-4B64-8A63-64C333818399}" type="presOf" srcId="{A4FA5D57-3A18-46E0-989B-89719D723CDD}" destId="{27660C80-D278-4C94-BCA8-E6492E3B70E9}" srcOrd="0" destOrd="0" presId="urn:microsoft.com/office/officeart/2005/8/layout/bProcess3"/>
    <dgm:cxn modelId="{4260A678-AC2E-4742-8E6E-B68CEAD3F1D0}" type="presOf" srcId="{614A5940-AD7E-4FE9-863B-A69E1523D495}" destId="{E7B88E1D-9A7D-4EB1-87F4-FC3FD8032B9F}" srcOrd="0" destOrd="0" presId="urn:microsoft.com/office/officeart/2005/8/layout/bProcess3"/>
    <dgm:cxn modelId="{0A79377B-2BAA-4ABB-8721-FEACDBA50A2B}" srcId="{EAA7451D-F7E6-43C6-B4E0-B26B8932CD2B}" destId="{614A5940-AD7E-4FE9-863B-A69E1523D495}" srcOrd="3" destOrd="0" parTransId="{ACD63F26-5F32-450A-AD0A-634625406C96}" sibTransId="{F7C216E6-C554-475D-A38B-DC2956CCBDA7}"/>
    <dgm:cxn modelId="{1C19F883-9C5E-4C0C-BD3E-5E367CE53CD8}" type="presOf" srcId="{5CC00298-6EB3-41C6-84DA-E0D915089D23}" destId="{54084C99-3E16-40BD-9A17-7A5F39CF1472}" srcOrd="0" destOrd="0" presId="urn:microsoft.com/office/officeart/2005/8/layout/bProcess3"/>
    <dgm:cxn modelId="{1AE175BB-5C03-4090-9761-DB47A45F6290}" srcId="{EAA7451D-F7E6-43C6-B4E0-B26B8932CD2B}" destId="{432648E4-45F2-4235-88DD-7CA58F4C7C86}" srcOrd="2" destOrd="0" parTransId="{1F9DA65E-F857-4DDF-BD7E-920E8AE73039}" sibTransId="{A4FA5D57-3A18-46E0-989B-89719D723CDD}"/>
    <dgm:cxn modelId="{88041AE5-E3E3-4B08-A9DA-DC29360A18AA}" type="presOf" srcId="{A4FA5D57-3A18-46E0-989B-89719D723CDD}" destId="{53FE2178-9214-48DA-8E2C-C0932534808F}" srcOrd="1" destOrd="0" presId="urn:microsoft.com/office/officeart/2005/8/layout/bProcess3"/>
    <dgm:cxn modelId="{0CFB1EE9-85B3-4C2A-8990-A61C3A0FAAD9}" type="presOf" srcId="{A030ABD8-9E78-4832-A60C-B3FA5ACD2ED2}" destId="{74849A2E-3BA3-43E6-BCA8-DAC9B24D17B8}" srcOrd="0" destOrd="0" presId="urn:microsoft.com/office/officeart/2005/8/layout/bProcess3"/>
    <dgm:cxn modelId="{5E6C2DEB-C022-487A-856C-9DE149129796}" srcId="{EAA7451D-F7E6-43C6-B4E0-B26B8932CD2B}" destId="{5CC00298-6EB3-41C6-84DA-E0D915089D23}" srcOrd="0" destOrd="0" parTransId="{518611F6-B0CC-47BD-A920-16266130EB87}" sibTransId="{4560AEB1-2CFB-45A0-88F6-6DD6F378D82A}"/>
    <dgm:cxn modelId="{39E7B0EF-0281-4C9D-B6F1-02A032461807}" type="presOf" srcId="{9C6EBDCD-FFEE-424A-B536-72BE9655AFE0}" destId="{EA2BBA32-91B0-4049-90D8-98B6138BF9F7}" srcOrd="1" destOrd="0" presId="urn:microsoft.com/office/officeart/2005/8/layout/bProcess3"/>
    <dgm:cxn modelId="{C0F845F7-78B7-4DE0-9DFD-E6843750CC0D}" type="presOf" srcId="{432648E4-45F2-4235-88DD-7CA58F4C7C86}" destId="{12EF42D3-1C8C-4D3C-A6E2-5C5AD41DB7B7}" srcOrd="0" destOrd="0" presId="urn:microsoft.com/office/officeart/2005/8/layout/bProcess3"/>
    <dgm:cxn modelId="{E6A3EEF8-5CCC-42D1-AC3D-E6BB36377A98}" type="presOf" srcId="{9C6EBDCD-FFEE-424A-B536-72BE9655AFE0}" destId="{D1303B9F-6D6E-4580-A272-DD03FB7E5B0E}" srcOrd="0" destOrd="0" presId="urn:microsoft.com/office/officeart/2005/8/layout/bProcess3"/>
    <dgm:cxn modelId="{B764DFEE-247D-4806-9FA0-11EBE99CF63A}" type="presParOf" srcId="{C67926F9-21FF-43AF-BE07-250DC7FFF484}" destId="{54084C99-3E16-40BD-9A17-7A5F39CF1472}" srcOrd="0" destOrd="0" presId="urn:microsoft.com/office/officeart/2005/8/layout/bProcess3"/>
    <dgm:cxn modelId="{CED6C39F-DD1A-40B8-9CAF-CA08AFA94737}" type="presParOf" srcId="{C67926F9-21FF-43AF-BE07-250DC7FFF484}" destId="{F26D069A-4D24-4DB5-AAA5-2BE7701AFBFC}" srcOrd="1" destOrd="0" presId="urn:microsoft.com/office/officeart/2005/8/layout/bProcess3"/>
    <dgm:cxn modelId="{0BA95C79-3B56-4196-AC7D-7717AEDB6752}" type="presParOf" srcId="{F26D069A-4D24-4DB5-AAA5-2BE7701AFBFC}" destId="{4E738787-3726-4996-9715-76CABD9EE4A5}" srcOrd="0" destOrd="0" presId="urn:microsoft.com/office/officeart/2005/8/layout/bProcess3"/>
    <dgm:cxn modelId="{158A8C5F-9E52-4149-986C-A74772938A87}" type="presParOf" srcId="{C67926F9-21FF-43AF-BE07-250DC7FFF484}" destId="{74849A2E-3BA3-43E6-BCA8-DAC9B24D17B8}" srcOrd="2" destOrd="0" presId="urn:microsoft.com/office/officeart/2005/8/layout/bProcess3"/>
    <dgm:cxn modelId="{A4AAE791-4370-4E4F-B674-9AD1160B5A48}" type="presParOf" srcId="{C67926F9-21FF-43AF-BE07-250DC7FFF484}" destId="{D1303B9F-6D6E-4580-A272-DD03FB7E5B0E}" srcOrd="3" destOrd="0" presId="urn:microsoft.com/office/officeart/2005/8/layout/bProcess3"/>
    <dgm:cxn modelId="{3469C61A-7FA7-49C3-94A3-437A16E83EC8}" type="presParOf" srcId="{D1303B9F-6D6E-4580-A272-DD03FB7E5B0E}" destId="{EA2BBA32-91B0-4049-90D8-98B6138BF9F7}" srcOrd="0" destOrd="0" presId="urn:microsoft.com/office/officeart/2005/8/layout/bProcess3"/>
    <dgm:cxn modelId="{C0A5866B-E45E-4FF5-A28D-79A5394798B8}" type="presParOf" srcId="{C67926F9-21FF-43AF-BE07-250DC7FFF484}" destId="{12EF42D3-1C8C-4D3C-A6E2-5C5AD41DB7B7}" srcOrd="4" destOrd="0" presId="urn:microsoft.com/office/officeart/2005/8/layout/bProcess3"/>
    <dgm:cxn modelId="{C2ED1404-0A57-492C-9FC8-E59BB51C999D}" type="presParOf" srcId="{C67926F9-21FF-43AF-BE07-250DC7FFF484}" destId="{27660C80-D278-4C94-BCA8-E6492E3B70E9}" srcOrd="5" destOrd="0" presId="urn:microsoft.com/office/officeart/2005/8/layout/bProcess3"/>
    <dgm:cxn modelId="{A2DC4FC3-D508-45A9-9943-A3E7FDC782B7}" type="presParOf" srcId="{27660C80-D278-4C94-BCA8-E6492E3B70E9}" destId="{53FE2178-9214-48DA-8E2C-C0932534808F}" srcOrd="0" destOrd="0" presId="urn:microsoft.com/office/officeart/2005/8/layout/bProcess3"/>
    <dgm:cxn modelId="{5E0A108D-177D-4B00-B44D-E765CB8D140B}" type="presParOf" srcId="{C67926F9-21FF-43AF-BE07-250DC7FFF484}" destId="{E7B88E1D-9A7D-4EB1-87F4-FC3FD8032B9F}"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B88149-D3A3-48CD-9AAD-6BAE0012FE0A}" type="doc">
      <dgm:prSet loTypeId="urn:microsoft.com/office/officeart/2005/8/layout/hChevron3" loCatId="process" qsTypeId="urn:microsoft.com/office/officeart/2005/8/quickstyle/simple1" qsCatId="simple" csTypeId="urn:microsoft.com/office/officeart/2005/8/colors/accent1_2" csCatId="accent1" phldr="1"/>
      <dgm:spPr/>
    </dgm:pt>
    <dgm:pt modelId="{0FEB6723-D1F9-4274-A48E-04CB685BDBDD}">
      <dgm:prSet phldrT="[Text]"/>
      <dgm:spPr/>
      <dgm:t>
        <a:bodyPr/>
        <a:lstStyle/>
        <a:p>
          <a:r>
            <a:rPr lang="en-IN" dirty="0"/>
            <a:t>Calculate the number of Launches</a:t>
          </a:r>
        </a:p>
      </dgm:t>
    </dgm:pt>
    <dgm:pt modelId="{28B4A2F9-A8FA-4AA9-B023-6C6F9798740E}" type="parTrans" cxnId="{1D07E942-0537-4D94-A54C-D35857D0114A}">
      <dgm:prSet/>
      <dgm:spPr/>
      <dgm:t>
        <a:bodyPr/>
        <a:lstStyle/>
        <a:p>
          <a:endParaRPr lang="en-IN"/>
        </a:p>
      </dgm:t>
    </dgm:pt>
    <dgm:pt modelId="{84BBE6BC-081E-4323-BDED-2249EB65F3CA}" type="sibTrans" cxnId="{1D07E942-0537-4D94-A54C-D35857D0114A}">
      <dgm:prSet/>
      <dgm:spPr/>
      <dgm:t>
        <a:bodyPr/>
        <a:lstStyle/>
        <a:p>
          <a:endParaRPr lang="en-IN"/>
        </a:p>
      </dgm:t>
    </dgm:pt>
    <dgm:pt modelId="{8BE71817-053A-45DF-8EDA-3272E29B4E01}">
      <dgm:prSet phldrT="[Text]"/>
      <dgm:spPr/>
      <dgm:t>
        <a:bodyPr/>
        <a:lstStyle/>
        <a:p>
          <a:r>
            <a:rPr lang="en-US" b="1" i="0" dirty="0"/>
            <a:t>Calculate the number and occurrence of each orbit</a:t>
          </a:r>
          <a:endParaRPr lang="en-IN" dirty="0"/>
        </a:p>
      </dgm:t>
    </dgm:pt>
    <dgm:pt modelId="{27429CCE-27B4-4984-904B-E381138CAB02}" type="parTrans" cxnId="{EB148623-5BCF-4FA7-9E3C-962CD6B221EA}">
      <dgm:prSet/>
      <dgm:spPr/>
      <dgm:t>
        <a:bodyPr/>
        <a:lstStyle/>
        <a:p>
          <a:endParaRPr lang="en-IN"/>
        </a:p>
      </dgm:t>
    </dgm:pt>
    <dgm:pt modelId="{1D8A1597-9784-4FAF-8BAB-CF5349832398}" type="sibTrans" cxnId="{EB148623-5BCF-4FA7-9E3C-962CD6B221EA}">
      <dgm:prSet/>
      <dgm:spPr/>
      <dgm:t>
        <a:bodyPr/>
        <a:lstStyle/>
        <a:p>
          <a:endParaRPr lang="en-IN"/>
        </a:p>
      </dgm:t>
    </dgm:pt>
    <dgm:pt modelId="{3690623A-0E97-40AB-9EAF-7574B6E99BC8}">
      <dgm:prSet phldrT="[Text]"/>
      <dgm:spPr/>
      <dgm:t>
        <a:bodyPr/>
        <a:lstStyle/>
        <a:p>
          <a:r>
            <a:rPr lang="en-US" b="1" i="0" dirty="0"/>
            <a:t>Calculate the number and </a:t>
          </a:r>
          <a:r>
            <a:rPr lang="en-US" b="1" i="0" dirty="0" err="1"/>
            <a:t>occurence</a:t>
          </a:r>
          <a:r>
            <a:rPr lang="en-US" b="1" i="0" dirty="0"/>
            <a:t> of mission outcome per orbit type</a:t>
          </a:r>
          <a:endParaRPr lang="en-IN" dirty="0"/>
        </a:p>
      </dgm:t>
    </dgm:pt>
    <dgm:pt modelId="{690B9281-2648-4E93-9F4E-62B94D5066AB}" type="parTrans" cxnId="{F9E903E6-8359-46E6-8D8B-F701788674A9}">
      <dgm:prSet/>
      <dgm:spPr/>
      <dgm:t>
        <a:bodyPr/>
        <a:lstStyle/>
        <a:p>
          <a:endParaRPr lang="en-IN"/>
        </a:p>
      </dgm:t>
    </dgm:pt>
    <dgm:pt modelId="{1628531E-F91E-44D7-8C03-72B7BCA5F2E7}" type="sibTrans" cxnId="{F9E903E6-8359-46E6-8D8B-F701788674A9}">
      <dgm:prSet/>
      <dgm:spPr/>
      <dgm:t>
        <a:bodyPr/>
        <a:lstStyle/>
        <a:p>
          <a:endParaRPr lang="en-IN"/>
        </a:p>
      </dgm:t>
    </dgm:pt>
    <dgm:pt modelId="{79137F8B-8D25-4EFD-B429-3AFB09308AA9}">
      <dgm:prSet phldrT="[Text]"/>
      <dgm:spPr/>
      <dgm:t>
        <a:bodyPr/>
        <a:lstStyle/>
        <a:p>
          <a:r>
            <a:rPr lang="en-US" b="1" i="0" dirty="0"/>
            <a:t>Create a landing outcome label from Outcome column</a:t>
          </a:r>
          <a:endParaRPr lang="en-IN" dirty="0"/>
        </a:p>
      </dgm:t>
    </dgm:pt>
    <dgm:pt modelId="{89E4307F-CB49-4199-A029-BC1CF9399934}" type="parTrans" cxnId="{6C96F9AD-BEDE-4F64-A920-55F7CE19DB2A}">
      <dgm:prSet/>
      <dgm:spPr/>
      <dgm:t>
        <a:bodyPr/>
        <a:lstStyle/>
        <a:p>
          <a:endParaRPr lang="en-IN"/>
        </a:p>
      </dgm:t>
    </dgm:pt>
    <dgm:pt modelId="{01A37534-56AE-485A-BC41-67E871E16D53}" type="sibTrans" cxnId="{6C96F9AD-BEDE-4F64-A920-55F7CE19DB2A}">
      <dgm:prSet/>
      <dgm:spPr/>
      <dgm:t>
        <a:bodyPr/>
        <a:lstStyle/>
        <a:p>
          <a:endParaRPr lang="en-IN"/>
        </a:p>
      </dgm:t>
    </dgm:pt>
    <dgm:pt modelId="{4F26A020-A13D-45BE-9326-5911F8F252A3}" type="pres">
      <dgm:prSet presAssocID="{4FB88149-D3A3-48CD-9AAD-6BAE0012FE0A}" presName="Name0" presStyleCnt="0">
        <dgm:presLayoutVars>
          <dgm:dir/>
          <dgm:resizeHandles val="exact"/>
        </dgm:presLayoutVars>
      </dgm:prSet>
      <dgm:spPr/>
    </dgm:pt>
    <dgm:pt modelId="{EDB05FFD-2A30-43AE-9800-16B0039C9C3F}" type="pres">
      <dgm:prSet presAssocID="{0FEB6723-D1F9-4274-A48E-04CB685BDBDD}" presName="parTxOnly" presStyleLbl="node1" presStyleIdx="0" presStyleCnt="4">
        <dgm:presLayoutVars>
          <dgm:bulletEnabled val="1"/>
        </dgm:presLayoutVars>
      </dgm:prSet>
      <dgm:spPr/>
    </dgm:pt>
    <dgm:pt modelId="{D313AC09-A9C0-4CC5-889E-71888D13DB51}" type="pres">
      <dgm:prSet presAssocID="{84BBE6BC-081E-4323-BDED-2249EB65F3CA}" presName="parSpace" presStyleCnt="0"/>
      <dgm:spPr/>
    </dgm:pt>
    <dgm:pt modelId="{2066536B-EE9C-4A92-A880-17F0F7ACD2CD}" type="pres">
      <dgm:prSet presAssocID="{8BE71817-053A-45DF-8EDA-3272E29B4E01}" presName="parTxOnly" presStyleLbl="node1" presStyleIdx="1" presStyleCnt="4">
        <dgm:presLayoutVars>
          <dgm:bulletEnabled val="1"/>
        </dgm:presLayoutVars>
      </dgm:prSet>
      <dgm:spPr/>
    </dgm:pt>
    <dgm:pt modelId="{3792EAD0-4493-487F-B015-9ECCFE2462B6}" type="pres">
      <dgm:prSet presAssocID="{1D8A1597-9784-4FAF-8BAB-CF5349832398}" presName="parSpace" presStyleCnt="0"/>
      <dgm:spPr/>
    </dgm:pt>
    <dgm:pt modelId="{F84AB227-C215-45F6-917B-BBCFD357A271}" type="pres">
      <dgm:prSet presAssocID="{3690623A-0E97-40AB-9EAF-7574B6E99BC8}" presName="parTxOnly" presStyleLbl="node1" presStyleIdx="2" presStyleCnt="4">
        <dgm:presLayoutVars>
          <dgm:bulletEnabled val="1"/>
        </dgm:presLayoutVars>
      </dgm:prSet>
      <dgm:spPr/>
    </dgm:pt>
    <dgm:pt modelId="{37B698C3-67F5-4D8D-81B2-D45F0E86CD88}" type="pres">
      <dgm:prSet presAssocID="{1628531E-F91E-44D7-8C03-72B7BCA5F2E7}" presName="parSpace" presStyleCnt="0"/>
      <dgm:spPr/>
    </dgm:pt>
    <dgm:pt modelId="{A77F6A23-7066-4686-9823-F25AF91D2438}" type="pres">
      <dgm:prSet presAssocID="{79137F8B-8D25-4EFD-B429-3AFB09308AA9}" presName="parTxOnly" presStyleLbl="node1" presStyleIdx="3" presStyleCnt="4">
        <dgm:presLayoutVars>
          <dgm:bulletEnabled val="1"/>
        </dgm:presLayoutVars>
      </dgm:prSet>
      <dgm:spPr/>
    </dgm:pt>
  </dgm:ptLst>
  <dgm:cxnLst>
    <dgm:cxn modelId="{EB148623-5BCF-4FA7-9E3C-962CD6B221EA}" srcId="{4FB88149-D3A3-48CD-9AAD-6BAE0012FE0A}" destId="{8BE71817-053A-45DF-8EDA-3272E29B4E01}" srcOrd="1" destOrd="0" parTransId="{27429CCE-27B4-4984-904B-E381138CAB02}" sibTransId="{1D8A1597-9784-4FAF-8BAB-CF5349832398}"/>
    <dgm:cxn modelId="{FC2F0237-DC7C-4133-A25E-700FDC25BC15}" type="presOf" srcId="{8BE71817-053A-45DF-8EDA-3272E29B4E01}" destId="{2066536B-EE9C-4A92-A880-17F0F7ACD2CD}" srcOrd="0" destOrd="0" presId="urn:microsoft.com/office/officeart/2005/8/layout/hChevron3"/>
    <dgm:cxn modelId="{1D07E942-0537-4D94-A54C-D35857D0114A}" srcId="{4FB88149-D3A3-48CD-9AAD-6BAE0012FE0A}" destId="{0FEB6723-D1F9-4274-A48E-04CB685BDBDD}" srcOrd="0" destOrd="0" parTransId="{28B4A2F9-A8FA-4AA9-B023-6C6F9798740E}" sibTransId="{84BBE6BC-081E-4323-BDED-2249EB65F3CA}"/>
    <dgm:cxn modelId="{962F95A8-EA82-4067-9F88-EF7E57455E3D}" type="presOf" srcId="{79137F8B-8D25-4EFD-B429-3AFB09308AA9}" destId="{A77F6A23-7066-4686-9823-F25AF91D2438}" srcOrd="0" destOrd="0" presId="urn:microsoft.com/office/officeart/2005/8/layout/hChevron3"/>
    <dgm:cxn modelId="{6C96F9AD-BEDE-4F64-A920-55F7CE19DB2A}" srcId="{4FB88149-D3A3-48CD-9AAD-6BAE0012FE0A}" destId="{79137F8B-8D25-4EFD-B429-3AFB09308AA9}" srcOrd="3" destOrd="0" parTransId="{89E4307F-CB49-4199-A029-BC1CF9399934}" sibTransId="{01A37534-56AE-485A-BC41-67E871E16D53}"/>
    <dgm:cxn modelId="{82D2C5B2-C14D-4EED-8DF1-75F96CC0E556}" type="presOf" srcId="{0FEB6723-D1F9-4274-A48E-04CB685BDBDD}" destId="{EDB05FFD-2A30-43AE-9800-16B0039C9C3F}" srcOrd="0" destOrd="0" presId="urn:microsoft.com/office/officeart/2005/8/layout/hChevron3"/>
    <dgm:cxn modelId="{AE4963D2-4AFD-48D0-AEEE-15D89869ECB8}" type="presOf" srcId="{3690623A-0E97-40AB-9EAF-7574B6E99BC8}" destId="{F84AB227-C215-45F6-917B-BBCFD357A271}" srcOrd="0" destOrd="0" presId="urn:microsoft.com/office/officeart/2005/8/layout/hChevron3"/>
    <dgm:cxn modelId="{06A997E3-2ED7-4918-8E0A-B5F980B6F0B6}" type="presOf" srcId="{4FB88149-D3A3-48CD-9AAD-6BAE0012FE0A}" destId="{4F26A020-A13D-45BE-9326-5911F8F252A3}" srcOrd="0" destOrd="0" presId="urn:microsoft.com/office/officeart/2005/8/layout/hChevron3"/>
    <dgm:cxn modelId="{F9E903E6-8359-46E6-8D8B-F701788674A9}" srcId="{4FB88149-D3A3-48CD-9AAD-6BAE0012FE0A}" destId="{3690623A-0E97-40AB-9EAF-7574B6E99BC8}" srcOrd="2" destOrd="0" parTransId="{690B9281-2648-4E93-9F4E-62B94D5066AB}" sibTransId="{1628531E-F91E-44D7-8C03-72B7BCA5F2E7}"/>
    <dgm:cxn modelId="{AC76C1A7-688E-428D-BE60-5F566DC15456}" type="presParOf" srcId="{4F26A020-A13D-45BE-9326-5911F8F252A3}" destId="{EDB05FFD-2A30-43AE-9800-16B0039C9C3F}" srcOrd="0" destOrd="0" presId="urn:microsoft.com/office/officeart/2005/8/layout/hChevron3"/>
    <dgm:cxn modelId="{4363684A-374E-46BB-A6AB-D62546D39777}" type="presParOf" srcId="{4F26A020-A13D-45BE-9326-5911F8F252A3}" destId="{D313AC09-A9C0-4CC5-889E-71888D13DB51}" srcOrd="1" destOrd="0" presId="urn:microsoft.com/office/officeart/2005/8/layout/hChevron3"/>
    <dgm:cxn modelId="{D2E531DA-96E9-4033-A4EC-9ADF42D77091}" type="presParOf" srcId="{4F26A020-A13D-45BE-9326-5911F8F252A3}" destId="{2066536B-EE9C-4A92-A880-17F0F7ACD2CD}" srcOrd="2" destOrd="0" presId="urn:microsoft.com/office/officeart/2005/8/layout/hChevron3"/>
    <dgm:cxn modelId="{53E8E9FB-EEDB-49A3-898C-2E112CA436A6}" type="presParOf" srcId="{4F26A020-A13D-45BE-9326-5911F8F252A3}" destId="{3792EAD0-4493-487F-B015-9ECCFE2462B6}" srcOrd="3" destOrd="0" presId="urn:microsoft.com/office/officeart/2005/8/layout/hChevron3"/>
    <dgm:cxn modelId="{FDC72BFE-5D28-44F8-9CB5-63B04A5E6BCC}" type="presParOf" srcId="{4F26A020-A13D-45BE-9326-5911F8F252A3}" destId="{F84AB227-C215-45F6-917B-BBCFD357A271}" srcOrd="4" destOrd="0" presId="urn:microsoft.com/office/officeart/2005/8/layout/hChevron3"/>
    <dgm:cxn modelId="{6FC77916-2A60-4382-B368-339CB0C6D153}" type="presParOf" srcId="{4F26A020-A13D-45BE-9326-5911F8F252A3}" destId="{37B698C3-67F5-4D8D-81B2-D45F0E86CD88}" srcOrd="5" destOrd="0" presId="urn:microsoft.com/office/officeart/2005/8/layout/hChevron3"/>
    <dgm:cxn modelId="{64C09125-B872-473B-A020-3A6F08459A6A}" type="presParOf" srcId="{4F26A020-A13D-45BE-9326-5911F8F252A3}" destId="{A77F6A23-7066-4686-9823-F25AF91D2438}" srcOrd="6"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574438-F1D3-406C-AE0C-9668BF1F6E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BEFC8EF4-87F5-46E6-B941-D953E63BA08F}">
      <dgm:prSet phldrT="[Text]"/>
      <dgm:spPr/>
      <dgm:t>
        <a:bodyPr/>
        <a:lstStyle/>
        <a:p>
          <a:r>
            <a:rPr lang="en-IN" dirty="0"/>
            <a:t>Data Preparation</a:t>
          </a:r>
        </a:p>
      </dgm:t>
    </dgm:pt>
    <dgm:pt modelId="{839766AB-06B3-4E02-B712-382070A926F7}" type="parTrans" cxnId="{5FA3C264-DA85-4D49-8A9C-65B8CCADB834}">
      <dgm:prSet/>
      <dgm:spPr/>
      <dgm:t>
        <a:bodyPr/>
        <a:lstStyle/>
        <a:p>
          <a:endParaRPr lang="en-IN"/>
        </a:p>
      </dgm:t>
    </dgm:pt>
    <dgm:pt modelId="{36E6D0B8-39DA-4993-B6A7-33AF91662AA6}" type="sibTrans" cxnId="{5FA3C264-DA85-4D49-8A9C-65B8CCADB834}">
      <dgm:prSet/>
      <dgm:spPr/>
      <dgm:t>
        <a:bodyPr/>
        <a:lstStyle/>
        <a:p>
          <a:endParaRPr lang="en-IN"/>
        </a:p>
      </dgm:t>
    </dgm:pt>
    <dgm:pt modelId="{9179CDCB-E00D-4E73-AD7E-BA1E8AA8CD6C}">
      <dgm:prSet phldrT="[Text]"/>
      <dgm:spPr/>
      <dgm:t>
        <a:bodyPr/>
        <a:lstStyle/>
        <a:p>
          <a:r>
            <a:rPr lang="en-IN" dirty="0"/>
            <a:t>Load dataset</a:t>
          </a:r>
        </a:p>
      </dgm:t>
    </dgm:pt>
    <dgm:pt modelId="{129804BB-A0DD-4FA7-8FBF-E2DC42D62977}" type="parTrans" cxnId="{6541864E-E1EB-4CD9-BBF1-BCA59B74A401}">
      <dgm:prSet/>
      <dgm:spPr/>
      <dgm:t>
        <a:bodyPr/>
        <a:lstStyle/>
        <a:p>
          <a:endParaRPr lang="en-IN"/>
        </a:p>
      </dgm:t>
    </dgm:pt>
    <dgm:pt modelId="{1D429BD8-5BC3-403B-AD36-72E0522AFE30}" type="sibTrans" cxnId="{6541864E-E1EB-4CD9-BBF1-BCA59B74A401}">
      <dgm:prSet/>
      <dgm:spPr/>
      <dgm:t>
        <a:bodyPr/>
        <a:lstStyle/>
        <a:p>
          <a:endParaRPr lang="en-IN"/>
        </a:p>
      </dgm:t>
    </dgm:pt>
    <dgm:pt modelId="{874018D5-02AB-4DBA-8283-4A647A43B049}">
      <dgm:prSet phldrT="[Text]"/>
      <dgm:spPr/>
      <dgm:t>
        <a:bodyPr/>
        <a:lstStyle/>
        <a:p>
          <a:r>
            <a:rPr lang="en-IN" dirty="0"/>
            <a:t>Data transformation</a:t>
          </a:r>
        </a:p>
      </dgm:t>
    </dgm:pt>
    <dgm:pt modelId="{E7D0E9C4-7F74-4235-AA07-04C6BC54BC23}" type="parTrans" cxnId="{4F13B8C1-0751-461B-9BC9-17208FB44F16}">
      <dgm:prSet/>
      <dgm:spPr/>
      <dgm:t>
        <a:bodyPr/>
        <a:lstStyle/>
        <a:p>
          <a:endParaRPr lang="en-IN"/>
        </a:p>
      </dgm:t>
    </dgm:pt>
    <dgm:pt modelId="{503D2721-CDF3-4455-ACE5-E23F07C0673F}" type="sibTrans" cxnId="{4F13B8C1-0751-461B-9BC9-17208FB44F16}">
      <dgm:prSet/>
      <dgm:spPr/>
      <dgm:t>
        <a:bodyPr/>
        <a:lstStyle/>
        <a:p>
          <a:endParaRPr lang="en-IN"/>
        </a:p>
      </dgm:t>
    </dgm:pt>
    <dgm:pt modelId="{3CADE9AD-67F4-4A29-B6AC-366978A1C455}">
      <dgm:prSet phldrT="[Text]"/>
      <dgm:spPr/>
      <dgm:t>
        <a:bodyPr/>
        <a:lstStyle/>
        <a:p>
          <a:r>
            <a:rPr lang="en-IN" dirty="0"/>
            <a:t>Model Generation</a:t>
          </a:r>
        </a:p>
      </dgm:t>
    </dgm:pt>
    <dgm:pt modelId="{179EE0E1-2D13-466D-91DA-BFC4E3CF4AF9}" type="parTrans" cxnId="{402F5CEC-747C-460B-9079-708DECBB001F}">
      <dgm:prSet/>
      <dgm:spPr/>
      <dgm:t>
        <a:bodyPr/>
        <a:lstStyle/>
        <a:p>
          <a:endParaRPr lang="en-IN"/>
        </a:p>
      </dgm:t>
    </dgm:pt>
    <dgm:pt modelId="{838069BF-A5B4-4888-934E-EA2BE60656A8}" type="sibTrans" cxnId="{402F5CEC-747C-460B-9079-708DECBB001F}">
      <dgm:prSet/>
      <dgm:spPr/>
      <dgm:t>
        <a:bodyPr/>
        <a:lstStyle/>
        <a:p>
          <a:endParaRPr lang="en-IN"/>
        </a:p>
      </dgm:t>
    </dgm:pt>
    <dgm:pt modelId="{596DA06B-9E6B-490C-90BF-A18DDF4BEB1B}">
      <dgm:prSet phldrT="[Text]"/>
      <dgm:spPr/>
      <dgm:t>
        <a:bodyPr/>
        <a:lstStyle/>
        <a:p>
          <a:r>
            <a:rPr lang="en-IN" dirty="0"/>
            <a:t>Configure the parameters for </a:t>
          </a:r>
          <a:r>
            <a:rPr lang="en-IN" dirty="0" err="1"/>
            <a:t>GridSearchCV</a:t>
          </a:r>
          <a:endParaRPr lang="en-IN" dirty="0"/>
        </a:p>
      </dgm:t>
    </dgm:pt>
    <dgm:pt modelId="{B6C002E3-A214-4D92-BFDD-008FC7BD74FC}" type="parTrans" cxnId="{56A49541-090C-46A0-96DE-24E5CFA2B4EE}">
      <dgm:prSet/>
      <dgm:spPr/>
      <dgm:t>
        <a:bodyPr/>
        <a:lstStyle/>
        <a:p>
          <a:endParaRPr lang="en-IN"/>
        </a:p>
      </dgm:t>
    </dgm:pt>
    <dgm:pt modelId="{5982EE9B-A453-4317-98FB-1373355F2742}" type="sibTrans" cxnId="{56A49541-090C-46A0-96DE-24E5CFA2B4EE}">
      <dgm:prSet/>
      <dgm:spPr/>
      <dgm:t>
        <a:bodyPr/>
        <a:lstStyle/>
        <a:p>
          <a:endParaRPr lang="en-IN"/>
        </a:p>
      </dgm:t>
    </dgm:pt>
    <dgm:pt modelId="{B61E133E-D400-4393-9032-1F51DBE79AE9}">
      <dgm:prSet phldrT="[Text]"/>
      <dgm:spPr/>
      <dgm:t>
        <a:bodyPr/>
        <a:lstStyle/>
        <a:p>
          <a:r>
            <a:rPr lang="en-IN" dirty="0"/>
            <a:t>Apply the respective parameters on the Machine learning algorithms</a:t>
          </a:r>
        </a:p>
      </dgm:t>
    </dgm:pt>
    <dgm:pt modelId="{9E7D010D-3060-4B97-A6F8-43A0ED541B00}" type="parTrans" cxnId="{9D343198-8289-4069-8DCC-6DCAF73C8B0B}">
      <dgm:prSet/>
      <dgm:spPr/>
      <dgm:t>
        <a:bodyPr/>
        <a:lstStyle/>
        <a:p>
          <a:endParaRPr lang="en-IN"/>
        </a:p>
      </dgm:t>
    </dgm:pt>
    <dgm:pt modelId="{A2CFB409-22E0-4B5F-A9D7-617BE9AFC7F0}" type="sibTrans" cxnId="{9D343198-8289-4069-8DCC-6DCAF73C8B0B}">
      <dgm:prSet/>
      <dgm:spPr/>
      <dgm:t>
        <a:bodyPr/>
        <a:lstStyle/>
        <a:p>
          <a:endParaRPr lang="en-IN"/>
        </a:p>
      </dgm:t>
    </dgm:pt>
    <dgm:pt modelId="{D4961896-29E9-42F3-B621-087165028FE1}">
      <dgm:prSet phldrT="[Text]"/>
      <dgm:spPr/>
      <dgm:t>
        <a:bodyPr/>
        <a:lstStyle/>
        <a:p>
          <a:r>
            <a:rPr lang="en-IN" dirty="0"/>
            <a:t>Model Evaluation</a:t>
          </a:r>
        </a:p>
      </dgm:t>
    </dgm:pt>
    <dgm:pt modelId="{27B8A5AC-84AD-473E-8FF0-610675CA29CD}" type="parTrans" cxnId="{86C22731-F56F-4EDB-BB79-BDBED4E3A289}">
      <dgm:prSet/>
      <dgm:spPr/>
      <dgm:t>
        <a:bodyPr/>
        <a:lstStyle/>
        <a:p>
          <a:endParaRPr lang="en-IN"/>
        </a:p>
      </dgm:t>
    </dgm:pt>
    <dgm:pt modelId="{49738D6A-C5D7-40A0-BDEB-ED4628576D81}" type="sibTrans" cxnId="{86C22731-F56F-4EDB-BB79-BDBED4E3A289}">
      <dgm:prSet/>
      <dgm:spPr/>
      <dgm:t>
        <a:bodyPr/>
        <a:lstStyle/>
        <a:p>
          <a:endParaRPr lang="en-IN"/>
        </a:p>
      </dgm:t>
    </dgm:pt>
    <dgm:pt modelId="{E749D3B1-C921-42B0-B9BE-A1539880DB0E}">
      <dgm:prSet phldrT="[Text]"/>
      <dgm:spPr/>
      <dgm:t>
        <a:bodyPr/>
        <a:lstStyle/>
        <a:p>
          <a:r>
            <a:rPr lang="en-IN" dirty="0"/>
            <a:t>Identify the best parameters for the respective model</a:t>
          </a:r>
        </a:p>
      </dgm:t>
    </dgm:pt>
    <dgm:pt modelId="{E3F84048-F357-4868-A9EC-54DF38C3EAB4}" type="parTrans" cxnId="{DDC781D2-0BA3-4DA6-9D68-1809C3002D66}">
      <dgm:prSet/>
      <dgm:spPr/>
      <dgm:t>
        <a:bodyPr/>
        <a:lstStyle/>
        <a:p>
          <a:endParaRPr lang="en-IN"/>
        </a:p>
      </dgm:t>
    </dgm:pt>
    <dgm:pt modelId="{398629F7-7F33-4A49-A60F-891868548171}" type="sibTrans" cxnId="{DDC781D2-0BA3-4DA6-9D68-1809C3002D66}">
      <dgm:prSet/>
      <dgm:spPr/>
      <dgm:t>
        <a:bodyPr/>
        <a:lstStyle/>
        <a:p>
          <a:endParaRPr lang="en-IN"/>
        </a:p>
      </dgm:t>
    </dgm:pt>
    <dgm:pt modelId="{DF218BAD-24DB-4389-B158-EC6E96E06066}">
      <dgm:prSet phldrT="[Text]"/>
      <dgm:spPr/>
      <dgm:t>
        <a:bodyPr/>
        <a:lstStyle/>
        <a:p>
          <a:r>
            <a:rPr lang="en-IN" dirty="0"/>
            <a:t>Assess each model’s accuracy based on the test dataset</a:t>
          </a:r>
        </a:p>
      </dgm:t>
    </dgm:pt>
    <dgm:pt modelId="{A3EA50AD-5DD4-4CA1-B4D5-7C677B14487F}" type="parTrans" cxnId="{B6891BA0-25A3-4112-BF26-7E78EAA0B565}">
      <dgm:prSet/>
      <dgm:spPr/>
      <dgm:t>
        <a:bodyPr/>
        <a:lstStyle/>
        <a:p>
          <a:endParaRPr lang="en-IN"/>
        </a:p>
      </dgm:t>
    </dgm:pt>
    <dgm:pt modelId="{6E701B6F-94A1-4925-97AB-947826DE70CD}" type="sibTrans" cxnId="{B6891BA0-25A3-4112-BF26-7E78EAA0B565}">
      <dgm:prSet/>
      <dgm:spPr/>
      <dgm:t>
        <a:bodyPr/>
        <a:lstStyle/>
        <a:p>
          <a:endParaRPr lang="en-IN"/>
        </a:p>
      </dgm:t>
    </dgm:pt>
    <dgm:pt modelId="{AF6FAF40-24B8-471E-8819-9DB94C607C96}">
      <dgm:prSet phldrT="[Text]"/>
      <dgm:spPr/>
      <dgm:t>
        <a:bodyPr/>
        <a:lstStyle/>
        <a:p>
          <a:r>
            <a:rPr lang="en-IN" dirty="0"/>
            <a:t>Model Comparison</a:t>
          </a:r>
        </a:p>
      </dgm:t>
    </dgm:pt>
    <dgm:pt modelId="{402065C7-1CCA-43CB-864C-2758B3CA7AC7}" type="parTrans" cxnId="{B91624D9-B349-40F8-8FA9-29FF46805462}">
      <dgm:prSet/>
      <dgm:spPr/>
      <dgm:t>
        <a:bodyPr/>
        <a:lstStyle/>
        <a:p>
          <a:endParaRPr lang="en-IN"/>
        </a:p>
      </dgm:t>
    </dgm:pt>
    <dgm:pt modelId="{D0B13EBE-E51D-4DA1-8A8D-661B49201A92}" type="sibTrans" cxnId="{B91624D9-B349-40F8-8FA9-29FF46805462}">
      <dgm:prSet/>
      <dgm:spPr/>
      <dgm:t>
        <a:bodyPr/>
        <a:lstStyle/>
        <a:p>
          <a:endParaRPr lang="en-IN"/>
        </a:p>
      </dgm:t>
    </dgm:pt>
    <dgm:pt modelId="{63A60818-1A34-4F50-BABE-49E09B80934C}">
      <dgm:prSet phldrT="[Text]"/>
      <dgm:spPr/>
      <dgm:t>
        <a:bodyPr/>
        <a:lstStyle/>
        <a:p>
          <a:r>
            <a:rPr lang="en-IN" dirty="0"/>
            <a:t>Standardize dataset</a:t>
          </a:r>
        </a:p>
      </dgm:t>
    </dgm:pt>
    <dgm:pt modelId="{22F14E7F-F2E0-463B-8078-80E98FA0F3C2}" type="parTrans" cxnId="{0EB47FEF-5A30-4FB1-AADC-B727C2F5F5AA}">
      <dgm:prSet/>
      <dgm:spPr/>
      <dgm:t>
        <a:bodyPr/>
        <a:lstStyle/>
        <a:p>
          <a:endParaRPr lang="en-IN"/>
        </a:p>
      </dgm:t>
    </dgm:pt>
    <dgm:pt modelId="{28968853-6637-4FE9-9585-9D9D35BD5704}" type="sibTrans" cxnId="{0EB47FEF-5A30-4FB1-AADC-B727C2F5F5AA}">
      <dgm:prSet/>
      <dgm:spPr/>
      <dgm:t>
        <a:bodyPr/>
        <a:lstStyle/>
        <a:p>
          <a:endParaRPr lang="en-IN"/>
        </a:p>
      </dgm:t>
    </dgm:pt>
    <dgm:pt modelId="{20B981E8-C849-47BE-B858-606D43F34821}">
      <dgm:prSet phldrT="[Text]"/>
      <dgm:spPr/>
      <dgm:t>
        <a:bodyPr/>
        <a:lstStyle/>
        <a:p>
          <a:endParaRPr lang="en-IN" dirty="0"/>
        </a:p>
      </dgm:t>
    </dgm:pt>
    <dgm:pt modelId="{CA884A36-CBE2-4831-A31E-342C5DED8F7D}" type="parTrans" cxnId="{F01D64F5-77BB-48F1-B1D7-8E7487D0CAAC}">
      <dgm:prSet/>
      <dgm:spPr/>
      <dgm:t>
        <a:bodyPr/>
        <a:lstStyle/>
        <a:p>
          <a:endParaRPr lang="en-IN"/>
        </a:p>
      </dgm:t>
    </dgm:pt>
    <dgm:pt modelId="{84A3EA92-2D74-4D66-8084-5792AB0CC614}" type="sibTrans" cxnId="{F01D64F5-77BB-48F1-B1D7-8E7487D0CAAC}">
      <dgm:prSet/>
      <dgm:spPr/>
      <dgm:t>
        <a:bodyPr/>
        <a:lstStyle/>
        <a:p>
          <a:endParaRPr lang="en-IN"/>
        </a:p>
      </dgm:t>
    </dgm:pt>
    <dgm:pt modelId="{AAB18B03-08D8-4605-B7F7-6546C19F6579}">
      <dgm:prSet phldrT="[Text]"/>
      <dgm:spPr/>
      <dgm:t>
        <a:bodyPr/>
        <a:lstStyle/>
        <a:p>
          <a:r>
            <a:rPr lang="en-IN" dirty="0"/>
            <a:t>Splitting the datasets into train and test sets</a:t>
          </a:r>
        </a:p>
      </dgm:t>
    </dgm:pt>
    <dgm:pt modelId="{AFD300DC-A594-4FF9-8071-69D6C9AB8E6F}" type="parTrans" cxnId="{F1B3B673-34C0-49A6-9F12-CD7F73757941}">
      <dgm:prSet/>
      <dgm:spPr/>
      <dgm:t>
        <a:bodyPr/>
        <a:lstStyle/>
        <a:p>
          <a:endParaRPr lang="en-IN"/>
        </a:p>
      </dgm:t>
    </dgm:pt>
    <dgm:pt modelId="{63E7B238-A360-4FF1-AD10-0636F1CDFB6B}" type="sibTrans" cxnId="{F1B3B673-34C0-49A6-9F12-CD7F73757941}">
      <dgm:prSet/>
      <dgm:spPr/>
      <dgm:t>
        <a:bodyPr/>
        <a:lstStyle/>
        <a:p>
          <a:endParaRPr lang="en-IN"/>
        </a:p>
      </dgm:t>
    </dgm:pt>
    <dgm:pt modelId="{CFF7AD3C-B432-4B42-B7C5-B39077290918}">
      <dgm:prSet phldrT="[Text]"/>
      <dgm:spPr/>
      <dgm:t>
        <a:bodyPr/>
        <a:lstStyle/>
        <a:p>
          <a:r>
            <a:rPr lang="en-IN" dirty="0"/>
            <a:t>Train the models with train </a:t>
          </a:r>
          <a:r>
            <a:rPr lang="en-IN" dirty="0" err="1"/>
            <a:t>datasetds</a:t>
          </a:r>
          <a:endParaRPr lang="en-IN" dirty="0"/>
        </a:p>
      </dgm:t>
    </dgm:pt>
    <dgm:pt modelId="{FDEEF99A-8AD1-4E9B-BE22-56612AB0184E}" type="parTrans" cxnId="{FFA34D50-35DC-4583-8785-F0D041BD7201}">
      <dgm:prSet/>
      <dgm:spPr/>
      <dgm:t>
        <a:bodyPr/>
        <a:lstStyle/>
        <a:p>
          <a:endParaRPr lang="en-IN"/>
        </a:p>
      </dgm:t>
    </dgm:pt>
    <dgm:pt modelId="{29C7FCD4-4F9D-4F12-ABB8-D2BE57D8FD21}" type="sibTrans" cxnId="{FFA34D50-35DC-4583-8785-F0D041BD7201}">
      <dgm:prSet/>
      <dgm:spPr/>
      <dgm:t>
        <a:bodyPr/>
        <a:lstStyle/>
        <a:p>
          <a:endParaRPr lang="en-IN"/>
        </a:p>
      </dgm:t>
    </dgm:pt>
    <dgm:pt modelId="{A50096AF-2CE5-4068-8267-46365401505B}">
      <dgm:prSet phldrT="[Text]"/>
      <dgm:spPr/>
      <dgm:t>
        <a:bodyPr/>
        <a:lstStyle/>
        <a:p>
          <a:r>
            <a:rPr lang="en-IN" dirty="0"/>
            <a:t>Generate Confusion matrix basis the same</a:t>
          </a:r>
        </a:p>
      </dgm:t>
    </dgm:pt>
    <dgm:pt modelId="{81C2B022-82D2-46FF-832A-68453CC4AD7D}" type="parTrans" cxnId="{5F7B3755-D040-4648-A74C-B392E76B6AF9}">
      <dgm:prSet/>
      <dgm:spPr/>
      <dgm:t>
        <a:bodyPr/>
        <a:lstStyle/>
        <a:p>
          <a:endParaRPr lang="en-IN"/>
        </a:p>
      </dgm:t>
    </dgm:pt>
    <dgm:pt modelId="{55EA5957-6401-4F47-8F82-7DF23E268EE3}" type="sibTrans" cxnId="{5F7B3755-D040-4648-A74C-B392E76B6AF9}">
      <dgm:prSet/>
      <dgm:spPr/>
      <dgm:t>
        <a:bodyPr/>
        <a:lstStyle/>
        <a:p>
          <a:endParaRPr lang="en-IN"/>
        </a:p>
      </dgm:t>
    </dgm:pt>
    <dgm:pt modelId="{C9698B77-9964-4DEB-BD1B-317994BAFE8F}">
      <dgm:prSet phldrT="[Text]"/>
      <dgm:spPr/>
      <dgm:t>
        <a:bodyPr/>
        <a:lstStyle/>
        <a:p>
          <a:r>
            <a:rPr lang="en-IN" dirty="0"/>
            <a:t>Compare the models accuracy for selection of the model applicable</a:t>
          </a:r>
        </a:p>
      </dgm:t>
    </dgm:pt>
    <dgm:pt modelId="{5CF33102-5C85-4C8B-969C-7940FE771C3A}" type="parTrans" cxnId="{B04022A6-851B-4702-9189-7D8149A431AB}">
      <dgm:prSet/>
      <dgm:spPr/>
      <dgm:t>
        <a:bodyPr/>
        <a:lstStyle/>
        <a:p>
          <a:endParaRPr lang="en-IN"/>
        </a:p>
      </dgm:t>
    </dgm:pt>
    <dgm:pt modelId="{E4DAF4DE-0E09-4580-8537-E5BCEDFC124F}" type="sibTrans" cxnId="{B04022A6-851B-4702-9189-7D8149A431AB}">
      <dgm:prSet/>
      <dgm:spPr/>
      <dgm:t>
        <a:bodyPr/>
        <a:lstStyle/>
        <a:p>
          <a:endParaRPr lang="en-IN"/>
        </a:p>
      </dgm:t>
    </dgm:pt>
    <dgm:pt modelId="{156E35E5-E46F-45AD-B534-EDEC3B405B5F}" type="pres">
      <dgm:prSet presAssocID="{AA574438-F1D3-406C-AE0C-9668BF1F6E16}" presName="Name0" presStyleCnt="0">
        <dgm:presLayoutVars>
          <dgm:dir/>
          <dgm:animLvl val="lvl"/>
          <dgm:resizeHandles val="exact"/>
        </dgm:presLayoutVars>
      </dgm:prSet>
      <dgm:spPr/>
    </dgm:pt>
    <dgm:pt modelId="{41D13C35-7DE8-4081-99CE-80FD501E8CB6}" type="pres">
      <dgm:prSet presAssocID="{BEFC8EF4-87F5-46E6-B941-D953E63BA08F}" presName="composite" presStyleCnt="0"/>
      <dgm:spPr/>
    </dgm:pt>
    <dgm:pt modelId="{21F46D92-4E56-44F5-A39C-A074C0BC6B25}" type="pres">
      <dgm:prSet presAssocID="{BEFC8EF4-87F5-46E6-B941-D953E63BA08F}" presName="parTx" presStyleLbl="alignNode1" presStyleIdx="0" presStyleCnt="4">
        <dgm:presLayoutVars>
          <dgm:chMax val="0"/>
          <dgm:chPref val="0"/>
          <dgm:bulletEnabled val="1"/>
        </dgm:presLayoutVars>
      </dgm:prSet>
      <dgm:spPr/>
    </dgm:pt>
    <dgm:pt modelId="{F05AD13B-59DA-44C8-B074-FDE401ECB070}" type="pres">
      <dgm:prSet presAssocID="{BEFC8EF4-87F5-46E6-B941-D953E63BA08F}" presName="desTx" presStyleLbl="alignAccFollowNode1" presStyleIdx="0" presStyleCnt="4">
        <dgm:presLayoutVars>
          <dgm:bulletEnabled val="1"/>
        </dgm:presLayoutVars>
      </dgm:prSet>
      <dgm:spPr/>
    </dgm:pt>
    <dgm:pt modelId="{ED74E3E1-4C16-4F20-8BB9-F0F1B87605A6}" type="pres">
      <dgm:prSet presAssocID="{36E6D0B8-39DA-4993-B6A7-33AF91662AA6}" presName="space" presStyleCnt="0"/>
      <dgm:spPr/>
    </dgm:pt>
    <dgm:pt modelId="{98FBAA1D-61CB-4F67-A610-F196F8754863}" type="pres">
      <dgm:prSet presAssocID="{3CADE9AD-67F4-4A29-B6AC-366978A1C455}" presName="composite" presStyleCnt="0"/>
      <dgm:spPr/>
    </dgm:pt>
    <dgm:pt modelId="{ED32F497-DD07-406E-A2CF-78690E46E903}" type="pres">
      <dgm:prSet presAssocID="{3CADE9AD-67F4-4A29-B6AC-366978A1C455}" presName="parTx" presStyleLbl="alignNode1" presStyleIdx="1" presStyleCnt="4">
        <dgm:presLayoutVars>
          <dgm:chMax val="0"/>
          <dgm:chPref val="0"/>
          <dgm:bulletEnabled val="1"/>
        </dgm:presLayoutVars>
      </dgm:prSet>
      <dgm:spPr/>
    </dgm:pt>
    <dgm:pt modelId="{FB738A94-9C1A-400A-93B4-229F13B6E676}" type="pres">
      <dgm:prSet presAssocID="{3CADE9AD-67F4-4A29-B6AC-366978A1C455}" presName="desTx" presStyleLbl="alignAccFollowNode1" presStyleIdx="1" presStyleCnt="4">
        <dgm:presLayoutVars>
          <dgm:bulletEnabled val="1"/>
        </dgm:presLayoutVars>
      </dgm:prSet>
      <dgm:spPr/>
    </dgm:pt>
    <dgm:pt modelId="{651A7A89-06E3-4CF2-AB7D-870BE558A9AB}" type="pres">
      <dgm:prSet presAssocID="{838069BF-A5B4-4888-934E-EA2BE60656A8}" presName="space" presStyleCnt="0"/>
      <dgm:spPr/>
    </dgm:pt>
    <dgm:pt modelId="{3B997420-755F-421F-B03B-8A6F5A2FB958}" type="pres">
      <dgm:prSet presAssocID="{D4961896-29E9-42F3-B621-087165028FE1}" presName="composite" presStyleCnt="0"/>
      <dgm:spPr/>
    </dgm:pt>
    <dgm:pt modelId="{90094A70-624B-48D9-B5E3-822A720C1401}" type="pres">
      <dgm:prSet presAssocID="{D4961896-29E9-42F3-B621-087165028FE1}" presName="parTx" presStyleLbl="alignNode1" presStyleIdx="2" presStyleCnt="4">
        <dgm:presLayoutVars>
          <dgm:chMax val="0"/>
          <dgm:chPref val="0"/>
          <dgm:bulletEnabled val="1"/>
        </dgm:presLayoutVars>
      </dgm:prSet>
      <dgm:spPr/>
    </dgm:pt>
    <dgm:pt modelId="{7A4F0F67-4DD9-4EC3-87C8-4E1B867E2B22}" type="pres">
      <dgm:prSet presAssocID="{D4961896-29E9-42F3-B621-087165028FE1}" presName="desTx" presStyleLbl="alignAccFollowNode1" presStyleIdx="2" presStyleCnt="4">
        <dgm:presLayoutVars>
          <dgm:bulletEnabled val="1"/>
        </dgm:presLayoutVars>
      </dgm:prSet>
      <dgm:spPr/>
    </dgm:pt>
    <dgm:pt modelId="{509BEB62-1653-46F9-9D78-BFA90E924C7F}" type="pres">
      <dgm:prSet presAssocID="{49738D6A-C5D7-40A0-BDEB-ED4628576D81}" presName="space" presStyleCnt="0"/>
      <dgm:spPr/>
    </dgm:pt>
    <dgm:pt modelId="{9A697894-E2C0-429B-AE80-1687B03E0082}" type="pres">
      <dgm:prSet presAssocID="{AF6FAF40-24B8-471E-8819-9DB94C607C96}" presName="composite" presStyleCnt="0"/>
      <dgm:spPr/>
    </dgm:pt>
    <dgm:pt modelId="{89E1BE79-31A6-44E6-80DF-DA59FAA06152}" type="pres">
      <dgm:prSet presAssocID="{AF6FAF40-24B8-471E-8819-9DB94C607C96}" presName="parTx" presStyleLbl="alignNode1" presStyleIdx="3" presStyleCnt="4">
        <dgm:presLayoutVars>
          <dgm:chMax val="0"/>
          <dgm:chPref val="0"/>
          <dgm:bulletEnabled val="1"/>
        </dgm:presLayoutVars>
      </dgm:prSet>
      <dgm:spPr/>
    </dgm:pt>
    <dgm:pt modelId="{930930F2-5AA9-4D5B-B0B4-7D2ABEF02B9B}" type="pres">
      <dgm:prSet presAssocID="{AF6FAF40-24B8-471E-8819-9DB94C607C96}" presName="desTx" presStyleLbl="alignAccFollowNode1" presStyleIdx="3" presStyleCnt="4">
        <dgm:presLayoutVars>
          <dgm:bulletEnabled val="1"/>
        </dgm:presLayoutVars>
      </dgm:prSet>
      <dgm:spPr/>
    </dgm:pt>
  </dgm:ptLst>
  <dgm:cxnLst>
    <dgm:cxn modelId="{E324B215-41CB-4FEB-BB6A-7CAFC2C07077}" type="presOf" srcId="{596DA06B-9E6B-490C-90BF-A18DDF4BEB1B}" destId="{FB738A94-9C1A-400A-93B4-229F13B6E676}" srcOrd="0" destOrd="0" presId="urn:microsoft.com/office/officeart/2005/8/layout/hList1"/>
    <dgm:cxn modelId="{35020B2B-688C-42A3-8B8E-B975D87289C5}" type="presOf" srcId="{B61E133E-D400-4393-9032-1F51DBE79AE9}" destId="{FB738A94-9C1A-400A-93B4-229F13B6E676}" srcOrd="0" destOrd="1" presId="urn:microsoft.com/office/officeart/2005/8/layout/hList1"/>
    <dgm:cxn modelId="{86C22731-F56F-4EDB-BB79-BDBED4E3A289}" srcId="{AA574438-F1D3-406C-AE0C-9668BF1F6E16}" destId="{D4961896-29E9-42F3-B621-087165028FE1}" srcOrd="2" destOrd="0" parTransId="{27B8A5AC-84AD-473E-8FF0-610675CA29CD}" sibTransId="{49738D6A-C5D7-40A0-BDEB-ED4628576D81}"/>
    <dgm:cxn modelId="{F58E453D-27AA-43D9-A4B1-B00030DEAB73}" type="presOf" srcId="{E749D3B1-C921-42B0-B9BE-A1539880DB0E}" destId="{7A4F0F67-4DD9-4EC3-87C8-4E1B867E2B22}" srcOrd="0" destOrd="0" presId="urn:microsoft.com/office/officeart/2005/8/layout/hList1"/>
    <dgm:cxn modelId="{56A49541-090C-46A0-96DE-24E5CFA2B4EE}" srcId="{3CADE9AD-67F4-4A29-B6AC-366978A1C455}" destId="{596DA06B-9E6B-490C-90BF-A18DDF4BEB1B}" srcOrd="0" destOrd="0" parTransId="{B6C002E3-A214-4D92-BFDD-008FC7BD74FC}" sibTransId="{5982EE9B-A453-4317-98FB-1373355F2742}"/>
    <dgm:cxn modelId="{5FA3C264-DA85-4D49-8A9C-65B8CCADB834}" srcId="{AA574438-F1D3-406C-AE0C-9668BF1F6E16}" destId="{BEFC8EF4-87F5-46E6-B941-D953E63BA08F}" srcOrd="0" destOrd="0" parTransId="{839766AB-06B3-4E02-B712-382070A926F7}" sibTransId="{36E6D0B8-39DA-4993-B6A7-33AF91662AA6}"/>
    <dgm:cxn modelId="{6541864E-E1EB-4CD9-BBF1-BCA59B74A401}" srcId="{BEFC8EF4-87F5-46E6-B941-D953E63BA08F}" destId="{9179CDCB-E00D-4E73-AD7E-BA1E8AA8CD6C}" srcOrd="0" destOrd="0" parTransId="{129804BB-A0DD-4FA7-8FBF-E2DC42D62977}" sibTransId="{1D429BD8-5BC3-403B-AD36-72E0522AFE30}"/>
    <dgm:cxn modelId="{FFA34D50-35DC-4583-8785-F0D041BD7201}" srcId="{3CADE9AD-67F4-4A29-B6AC-366978A1C455}" destId="{CFF7AD3C-B432-4B42-B7C5-B39077290918}" srcOrd="2" destOrd="0" parTransId="{FDEEF99A-8AD1-4E9B-BE22-56612AB0184E}" sibTransId="{29C7FCD4-4F9D-4F12-ABB8-D2BE57D8FD21}"/>
    <dgm:cxn modelId="{F1B3B673-34C0-49A6-9F12-CD7F73757941}" srcId="{BEFC8EF4-87F5-46E6-B941-D953E63BA08F}" destId="{AAB18B03-08D8-4605-B7F7-6546C19F6579}" srcOrd="3" destOrd="0" parTransId="{AFD300DC-A594-4FF9-8071-69D6C9AB8E6F}" sibTransId="{63E7B238-A360-4FF1-AD10-0636F1CDFB6B}"/>
    <dgm:cxn modelId="{5F7B3755-D040-4648-A74C-B392E76B6AF9}" srcId="{D4961896-29E9-42F3-B621-087165028FE1}" destId="{A50096AF-2CE5-4068-8267-46365401505B}" srcOrd="2" destOrd="0" parTransId="{81C2B022-82D2-46FF-832A-68453CC4AD7D}" sibTransId="{55EA5957-6401-4F47-8F82-7DF23E268EE3}"/>
    <dgm:cxn modelId="{B857B657-7901-4E1B-A24D-BF621AF8B35F}" type="presOf" srcId="{9179CDCB-E00D-4E73-AD7E-BA1E8AA8CD6C}" destId="{F05AD13B-59DA-44C8-B074-FDE401ECB070}" srcOrd="0" destOrd="0" presId="urn:microsoft.com/office/officeart/2005/8/layout/hList1"/>
    <dgm:cxn modelId="{68802C86-0488-499F-95BB-9B6484773CA5}" type="presOf" srcId="{AF6FAF40-24B8-471E-8819-9DB94C607C96}" destId="{89E1BE79-31A6-44E6-80DF-DA59FAA06152}" srcOrd="0" destOrd="0" presId="urn:microsoft.com/office/officeart/2005/8/layout/hList1"/>
    <dgm:cxn modelId="{9D343198-8289-4069-8DCC-6DCAF73C8B0B}" srcId="{3CADE9AD-67F4-4A29-B6AC-366978A1C455}" destId="{B61E133E-D400-4393-9032-1F51DBE79AE9}" srcOrd="1" destOrd="0" parTransId="{9E7D010D-3060-4B97-A6F8-43A0ED541B00}" sibTransId="{A2CFB409-22E0-4B5F-A9D7-617BE9AFC7F0}"/>
    <dgm:cxn modelId="{B6891BA0-25A3-4112-BF26-7E78EAA0B565}" srcId="{D4961896-29E9-42F3-B621-087165028FE1}" destId="{DF218BAD-24DB-4389-B158-EC6E96E06066}" srcOrd="1" destOrd="0" parTransId="{A3EA50AD-5DD4-4CA1-B4D5-7C677B14487F}" sibTransId="{6E701B6F-94A1-4925-97AB-947826DE70CD}"/>
    <dgm:cxn modelId="{E5A89FA2-773C-4FA1-9FAC-88EF3EA9B4A4}" type="presOf" srcId="{AAB18B03-08D8-4605-B7F7-6546C19F6579}" destId="{F05AD13B-59DA-44C8-B074-FDE401ECB070}" srcOrd="0" destOrd="3" presId="urn:microsoft.com/office/officeart/2005/8/layout/hList1"/>
    <dgm:cxn modelId="{B04022A6-851B-4702-9189-7D8149A431AB}" srcId="{AF6FAF40-24B8-471E-8819-9DB94C607C96}" destId="{C9698B77-9964-4DEB-BD1B-317994BAFE8F}" srcOrd="0" destOrd="0" parTransId="{5CF33102-5C85-4C8B-969C-7940FE771C3A}" sibTransId="{E4DAF4DE-0E09-4580-8537-E5BCEDFC124F}"/>
    <dgm:cxn modelId="{9F4F29AA-C373-4C05-99FB-B4EEBF3C4641}" type="presOf" srcId="{A50096AF-2CE5-4068-8267-46365401505B}" destId="{7A4F0F67-4DD9-4EC3-87C8-4E1B867E2B22}" srcOrd="0" destOrd="2" presId="urn:microsoft.com/office/officeart/2005/8/layout/hList1"/>
    <dgm:cxn modelId="{2C13D4B3-42CE-4F1D-A021-BFEBDDCA93A9}" type="presOf" srcId="{BEFC8EF4-87F5-46E6-B941-D953E63BA08F}" destId="{21F46D92-4E56-44F5-A39C-A074C0BC6B25}" srcOrd="0" destOrd="0" presId="urn:microsoft.com/office/officeart/2005/8/layout/hList1"/>
    <dgm:cxn modelId="{4F13B8C1-0751-461B-9BC9-17208FB44F16}" srcId="{BEFC8EF4-87F5-46E6-B941-D953E63BA08F}" destId="{874018D5-02AB-4DBA-8283-4A647A43B049}" srcOrd="1" destOrd="0" parTransId="{E7D0E9C4-7F74-4235-AA07-04C6BC54BC23}" sibTransId="{503D2721-CDF3-4455-ACE5-E23F07C0673F}"/>
    <dgm:cxn modelId="{30A149C6-0289-4B9C-9B4A-56CA45E8506A}" type="presOf" srcId="{DF218BAD-24DB-4389-B158-EC6E96E06066}" destId="{7A4F0F67-4DD9-4EC3-87C8-4E1B867E2B22}" srcOrd="0" destOrd="1" presId="urn:microsoft.com/office/officeart/2005/8/layout/hList1"/>
    <dgm:cxn modelId="{EF05DDCB-2C2D-49A3-A197-C48312824C50}" type="presOf" srcId="{63A60818-1A34-4F50-BABE-49E09B80934C}" destId="{F05AD13B-59DA-44C8-B074-FDE401ECB070}" srcOrd="0" destOrd="2" presId="urn:microsoft.com/office/officeart/2005/8/layout/hList1"/>
    <dgm:cxn modelId="{35D4F4D1-6999-4B65-A76A-E37EFD1BA573}" type="presOf" srcId="{C9698B77-9964-4DEB-BD1B-317994BAFE8F}" destId="{930930F2-5AA9-4D5B-B0B4-7D2ABEF02B9B}" srcOrd="0" destOrd="0" presId="urn:microsoft.com/office/officeart/2005/8/layout/hList1"/>
    <dgm:cxn modelId="{DDC781D2-0BA3-4DA6-9D68-1809C3002D66}" srcId="{D4961896-29E9-42F3-B621-087165028FE1}" destId="{E749D3B1-C921-42B0-B9BE-A1539880DB0E}" srcOrd="0" destOrd="0" parTransId="{E3F84048-F357-4868-A9EC-54DF38C3EAB4}" sibTransId="{398629F7-7F33-4A49-A60F-891868548171}"/>
    <dgm:cxn modelId="{ABEB64D3-B6B2-41F7-AFA4-4E6FDFED2014}" type="presOf" srcId="{D4961896-29E9-42F3-B621-087165028FE1}" destId="{90094A70-624B-48D9-B5E3-822A720C1401}" srcOrd="0" destOrd="0" presId="urn:microsoft.com/office/officeart/2005/8/layout/hList1"/>
    <dgm:cxn modelId="{A977BBD5-7500-4D04-B859-30AB103756BE}" type="presOf" srcId="{3CADE9AD-67F4-4A29-B6AC-366978A1C455}" destId="{ED32F497-DD07-406E-A2CF-78690E46E903}" srcOrd="0" destOrd="0" presId="urn:microsoft.com/office/officeart/2005/8/layout/hList1"/>
    <dgm:cxn modelId="{B91624D9-B349-40F8-8FA9-29FF46805462}" srcId="{AA574438-F1D3-406C-AE0C-9668BF1F6E16}" destId="{AF6FAF40-24B8-471E-8819-9DB94C607C96}" srcOrd="3" destOrd="0" parTransId="{402065C7-1CCA-43CB-864C-2758B3CA7AC7}" sibTransId="{D0B13EBE-E51D-4DA1-8A8D-661B49201A92}"/>
    <dgm:cxn modelId="{C63071E2-B585-40C5-8C73-D6EE9BFDC6CE}" type="presOf" srcId="{874018D5-02AB-4DBA-8283-4A647A43B049}" destId="{F05AD13B-59DA-44C8-B074-FDE401ECB070}" srcOrd="0" destOrd="1" presId="urn:microsoft.com/office/officeart/2005/8/layout/hList1"/>
    <dgm:cxn modelId="{402F5CEC-747C-460B-9079-708DECBB001F}" srcId="{AA574438-F1D3-406C-AE0C-9668BF1F6E16}" destId="{3CADE9AD-67F4-4A29-B6AC-366978A1C455}" srcOrd="1" destOrd="0" parTransId="{179EE0E1-2D13-466D-91DA-BFC4E3CF4AF9}" sibTransId="{838069BF-A5B4-4888-934E-EA2BE60656A8}"/>
    <dgm:cxn modelId="{4CFE76EE-5EBD-4103-AF2D-001F39D48D36}" type="presOf" srcId="{CFF7AD3C-B432-4B42-B7C5-B39077290918}" destId="{FB738A94-9C1A-400A-93B4-229F13B6E676}" srcOrd="0" destOrd="2" presId="urn:microsoft.com/office/officeart/2005/8/layout/hList1"/>
    <dgm:cxn modelId="{A10AA8EE-4C10-4318-8F96-F5CEB3155BFE}" type="presOf" srcId="{20B981E8-C849-47BE-B858-606D43F34821}" destId="{F05AD13B-59DA-44C8-B074-FDE401ECB070}" srcOrd="0" destOrd="4" presId="urn:microsoft.com/office/officeart/2005/8/layout/hList1"/>
    <dgm:cxn modelId="{0EB47FEF-5A30-4FB1-AADC-B727C2F5F5AA}" srcId="{BEFC8EF4-87F5-46E6-B941-D953E63BA08F}" destId="{63A60818-1A34-4F50-BABE-49E09B80934C}" srcOrd="2" destOrd="0" parTransId="{22F14E7F-F2E0-463B-8078-80E98FA0F3C2}" sibTransId="{28968853-6637-4FE9-9585-9D9D35BD5704}"/>
    <dgm:cxn modelId="{F01D64F5-77BB-48F1-B1D7-8E7487D0CAAC}" srcId="{BEFC8EF4-87F5-46E6-B941-D953E63BA08F}" destId="{20B981E8-C849-47BE-B858-606D43F34821}" srcOrd="4" destOrd="0" parTransId="{CA884A36-CBE2-4831-A31E-342C5DED8F7D}" sibTransId="{84A3EA92-2D74-4D66-8084-5792AB0CC614}"/>
    <dgm:cxn modelId="{226460FB-EF5B-4F44-99B2-ED70A1435DD1}" type="presOf" srcId="{AA574438-F1D3-406C-AE0C-9668BF1F6E16}" destId="{156E35E5-E46F-45AD-B534-EDEC3B405B5F}" srcOrd="0" destOrd="0" presId="urn:microsoft.com/office/officeart/2005/8/layout/hList1"/>
    <dgm:cxn modelId="{025B3ADE-3EF3-4A12-AC40-BD043496DE76}" type="presParOf" srcId="{156E35E5-E46F-45AD-B534-EDEC3B405B5F}" destId="{41D13C35-7DE8-4081-99CE-80FD501E8CB6}" srcOrd="0" destOrd="0" presId="urn:microsoft.com/office/officeart/2005/8/layout/hList1"/>
    <dgm:cxn modelId="{4F5B9429-B805-46FA-A803-97B7644B8540}" type="presParOf" srcId="{41D13C35-7DE8-4081-99CE-80FD501E8CB6}" destId="{21F46D92-4E56-44F5-A39C-A074C0BC6B25}" srcOrd="0" destOrd="0" presId="urn:microsoft.com/office/officeart/2005/8/layout/hList1"/>
    <dgm:cxn modelId="{435B6915-80FE-48FD-80A7-DC35A4C3FC29}" type="presParOf" srcId="{41D13C35-7DE8-4081-99CE-80FD501E8CB6}" destId="{F05AD13B-59DA-44C8-B074-FDE401ECB070}" srcOrd="1" destOrd="0" presId="urn:microsoft.com/office/officeart/2005/8/layout/hList1"/>
    <dgm:cxn modelId="{3BA201B0-A72F-4943-A5FD-C6900C244F87}" type="presParOf" srcId="{156E35E5-E46F-45AD-B534-EDEC3B405B5F}" destId="{ED74E3E1-4C16-4F20-8BB9-F0F1B87605A6}" srcOrd="1" destOrd="0" presId="urn:microsoft.com/office/officeart/2005/8/layout/hList1"/>
    <dgm:cxn modelId="{39954413-C57F-49AE-B029-655A3EEBFE95}" type="presParOf" srcId="{156E35E5-E46F-45AD-B534-EDEC3B405B5F}" destId="{98FBAA1D-61CB-4F67-A610-F196F8754863}" srcOrd="2" destOrd="0" presId="urn:microsoft.com/office/officeart/2005/8/layout/hList1"/>
    <dgm:cxn modelId="{ABE227A8-18E6-449F-A376-E33B1C6F19D0}" type="presParOf" srcId="{98FBAA1D-61CB-4F67-A610-F196F8754863}" destId="{ED32F497-DD07-406E-A2CF-78690E46E903}" srcOrd="0" destOrd="0" presId="urn:microsoft.com/office/officeart/2005/8/layout/hList1"/>
    <dgm:cxn modelId="{CAD59C93-63F8-4C26-A5D8-C049B910E8F2}" type="presParOf" srcId="{98FBAA1D-61CB-4F67-A610-F196F8754863}" destId="{FB738A94-9C1A-400A-93B4-229F13B6E676}" srcOrd="1" destOrd="0" presId="urn:microsoft.com/office/officeart/2005/8/layout/hList1"/>
    <dgm:cxn modelId="{22A849E2-00E5-4FBD-808E-AC6B2F26C503}" type="presParOf" srcId="{156E35E5-E46F-45AD-B534-EDEC3B405B5F}" destId="{651A7A89-06E3-4CF2-AB7D-870BE558A9AB}" srcOrd="3" destOrd="0" presId="urn:microsoft.com/office/officeart/2005/8/layout/hList1"/>
    <dgm:cxn modelId="{EDFCA9CB-EF61-4578-8C3B-0BD6F2B7E189}" type="presParOf" srcId="{156E35E5-E46F-45AD-B534-EDEC3B405B5F}" destId="{3B997420-755F-421F-B03B-8A6F5A2FB958}" srcOrd="4" destOrd="0" presId="urn:microsoft.com/office/officeart/2005/8/layout/hList1"/>
    <dgm:cxn modelId="{E36F6B51-827A-4005-A53F-D63EDED44747}" type="presParOf" srcId="{3B997420-755F-421F-B03B-8A6F5A2FB958}" destId="{90094A70-624B-48D9-B5E3-822A720C1401}" srcOrd="0" destOrd="0" presId="urn:microsoft.com/office/officeart/2005/8/layout/hList1"/>
    <dgm:cxn modelId="{28DC60F7-BCEB-462C-8B76-3212CFECA85E}" type="presParOf" srcId="{3B997420-755F-421F-B03B-8A6F5A2FB958}" destId="{7A4F0F67-4DD9-4EC3-87C8-4E1B867E2B22}" srcOrd="1" destOrd="0" presId="urn:microsoft.com/office/officeart/2005/8/layout/hList1"/>
    <dgm:cxn modelId="{E92342F6-4A36-4905-A668-D8DB24FEBD3C}" type="presParOf" srcId="{156E35E5-E46F-45AD-B534-EDEC3B405B5F}" destId="{509BEB62-1653-46F9-9D78-BFA90E924C7F}" srcOrd="5" destOrd="0" presId="urn:microsoft.com/office/officeart/2005/8/layout/hList1"/>
    <dgm:cxn modelId="{28F15489-7CD5-4005-9D6E-257E09661D02}" type="presParOf" srcId="{156E35E5-E46F-45AD-B534-EDEC3B405B5F}" destId="{9A697894-E2C0-429B-AE80-1687B03E0082}" srcOrd="6" destOrd="0" presId="urn:microsoft.com/office/officeart/2005/8/layout/hList1"/>
    <dgm:cxn modelId="{1573A104-FC52-47ED-AEC0-6F11F1B76C6E}" type="presParOf" srcId="{9A697894-E2C0-429B-AE80-1687B03E0082}" destId="{89E1BE79-31A6-44E6-80DF-DA59FAA06152}" srcOrd="0" destOrd="0" presId="urn:microsoft.com/office/officeart/2005/8/layout/hList1"/>
    <dgm:cxn modelId="{6ADF773D-FC00-4336-80ED-6A82E848CA5F}" type="presParOf" srcId="{9A697894-E2C0-429B-AE80-1687B03E0082}" destId="{930930F2-5AA9-4D5B-B0B4-7D2ABEF02B9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D069A-4D24-4DB5-AAA5-2BE7701AFBFC}">
      <dsp:nvSpPr>
        <dsp:cNvPr id="0" name=""/>
        <dsp:cNvSpPr/>
      </dsp:nvSpPr>
      <dsp:spPr>
        <a:xfrm>
          <a:off x="2723959" y="546418"/>
          <a:ext cx="422292" cy="91440"/>
        </a:xfrm>
        <a:custGeom>
          <a:avLst/>
          <a:gdLst/>
          <a:ahLst/>
          <a:cxnLst/>
          <a:rect l="0" t="0" r="0" b="0"/>
          <a:pathLst>
            <a:path>
              <a:moveTo>
                <a:pt x="0" y="45720"/>
              </a:moveTo>
              <a:lnTo>
                <a:pt x="4222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923783" y="589874"/>
        <a:ext cx="22644" cy="4528"/>
      </dsp:txXfrm>
    </dsp:sp>
    <dsp:sp modelId="{54084C99-3E16-40BD-9A17-7A5F39CF1472}">
      <dsp:nvSpPr>
        <dsp:cNvPr id="0" name=""/>
        <dsp:cNvSpPr/>
      </dsp:nvSpPr>
      <dsp:spPr>
        <a:xfrm>
          <a:off x="756661" y="1409"/>
          <a:ext cx="1969098" cy="1181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Request (SpaceX APIs)</a:t>
          </a:r>
        </a:p>
      </dsp:txBody>
      <dsp:txXfrm>
        <a:off x="756661" y="1409"/>
        <a:ext cx="1969098" cy="1181459"/>
      </dsp:txXfrm>
    </dsp:sp>
    <dsp:sp modelId="{D1303B9F-6D6E-4580-A272-DD03FB7E5B0E}">
      <dsp:nvSpPr>
        <dsp:cNvPr id="0" name=""/>
        <dsp:cNvSpPr/>
      </dsp:nvSpPr>
      <dsp:spPr>
        <a:xfrm>
          <a:off x="1741210" y="1181068"/>
          <a:ext cx="2421990" cy="422292"/>
        </a:xfrm>
        <a:custGeom>
          <a:avLst/>
          <a:gdLst/>
          <a:ahLst/>
          <a:cxnLst/>
          <a:rect l="0" t="0" r="0" b="0"/>
          <a:pathLst>
            <a:path>
              <a:moveTo>
                <a:pt x="2421990" y="0"/>
              </a:moveTo>
              <a:lnTo>
                <a:pt x="2421990" y="228246"/>
              </a:lnTo>
              <a:lnTo>
                <a:pt x="0" y="228246"/>
              </a:lnTo>
              <a:lnTo>
                <a:pt x="0" y="4222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90606" y="1389950"/>
        <a:ext cx="123198" cy="4528"/>
      </dsp:txXfrm>
    </dsp:sp>
    <dsp:sp modelId="{74849A2E-3BA3-43E6-BCA8-DAC9B24D17B8}">
      <dsp:nvSpPr>
        <dsp:cNvPr id="0" name=""/>
        <dsp:cNvSpPr/>
      </dsp:nvSpPr>
      <dsp:spPr>
        <a:xfrm>
          <a:off x="3178652" y="1409"/>
          <a:ext cx="1969098" cy="1181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Convert to the </a:t>
          </a:r>
          <a:r>
            <a:rPr lang="en-IN" sz="1200" kern="1200" dirty="0" err="1"/>
            <a:t>dataframe</a:t>
          </a:r>
          <a:r>
            <a:rPr lang="en-IN" sz="1200" kern="1200" dirty="0"/>
            <a:t> from JSON using .</a:t>
          </a:r>
          <a:r>
            <a:rPr lang="en-IN" sz="1200" kern="1200" dirty="0" err="1"/>
            <a:t>json_normalize</a:t>
          </a:r>
          <a:endParaRPr lang="en-IN" sz="1200" kern="1200" dirty="0"/>
        </a:p>
      </dsp:txBody>
      <dsp:txXfrm>
        <a:off x="3178652" y="1409"/>
        <a:ext cx="1969098" cy="1181459"/>
      </dsp:txXfrm>
    </dsp:sp>
    <dsp:sp modelId="{27660C80-D278-4C94-BCA8-E6492E3B70E9}">
      <dsp:nvSpPr>
        <dsp:cNvPr id="0" name=""/>
        <dsp:cNvSpPr/>
      </dsp:nvSpPr>
      <dsp:spPr>
        <a:xfrm>
          <a:off x="2723959" y="2180770"/>
          <a:ext cx="422292" cy="91440"/>
        </a:xfrm>
        <a:custGeom>
          <a:avLst/>
          <a:gdLst/>
          <a:ahLst/>
          <a:cxnLst/>
          <a:rect l="0" t="0" r="0" b="0"/>
          <a:pathLst>
            <a:path>
              <a:moveTo>
                <a:pt x="0" y="45720"/>
              </a:moveTo>
              <a:lnTo>
                <a:pt x="4222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923783" y="2224226"/>
        <a:ext cx="22644" cy="4528"/>
      </dsp:txXfrm>
    </dsp:sp>
    <dsp:sp modelId="{12EF42D3-1C8C-4D3C-A6E2-5C5AD41DB7B7}">
      <dsp:nvSpPr>
        <dsp:cNvPr id="0" name=""/>
        <dsp:cNvSpPr/>
      </dsp:nvSpPr>
      <dsp:spPr>
        <a:xfrm>
          <a:off x="756661" y="1635760"/>
          <a:ext cx="1969098" cy="1181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Create dictionary based on the data from payloads,  rocket, launchpad, cores, flight number and convert the same in to dataset</a:t>
          </a:r>
        </a:p>
      </dsp:txBody>
      <dsp:txXfrm>
        <a:off x="756661" y="1635760"/>
        <a:ext cx="1969098" cy="1181459"/>
      </dsp:txXfrm>
    </dsp:sp>
    <dsp:sp modelId="{0E64413D-8790-4EC6-978F-726E9EA62A08}">
      <dsp:nvSpPr>
        <dsp:cNvPr id="0" name=""/>
        <dsp:cNvSpPr/>
      </dsp:nvSpPr>
      <dsp:spPr>
        <a:xfrm>
          <a:off x="1741210" y="2815420"/>
          <a:ext cx="2421990" cy="422292"/>
        </a:xfrm>
        <a:custGeom>
          <a:avLst/>
          <a:gdLst/>
          <a:ahLst/>
          <a:cxnLst/>
          <a:rect l="0" t="0" r="0" b="0"/>
          <a:pathLst>
            <a:path>
              <a:moveTo>
                <a:pt x="2421990" y="0"/>
              </a:moveTo>
              <a:lnTo>
                <a:pt x="2421990" y="228246"/>
              </a:lnTo>
              <a:lnTo>
                <a:pt x="0" y="228246"/>
              </a:lnTo>
              <a:lnTo>
                <a:pt x="0" y="4222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90606" y="3024301"/>
        <a:ext cx="123198" cy="4528"/>
      </dsp:txXfrm>
    </dsp:sp>
    <dsp:sp modelId="{E7B88E1D-9A7D-4EB1-87F4-FC3FD8032B9F}">
      <dsp:nvSpPr>
        <dsp:cNvPr id="0" name=""/>
        <dsp:cNvSpPr/>
      </dsp:nvSpPr>
      <dsp:spPr>
        <a:xfrm>
          <a:off x="3178652" y="1635760"/>
          <a:ext cx="1969098" cy="1181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Filter data for Falcon 9 launches</a:t>
          </a:r>
        </a:p>
      </dsp:txBody>
      <dsp:txXfrm>
        <a:off x="3178652" y="1635760"/>
        <a:ext cx="1969098" cy="1181459"/>
      </dsp:txXfrm>
    </dsp:sp>
    <dsp:sp modelId="{4745F212-B656-41CC-A323-5EDFCE07F84F}">
      <dsp:nvSpPr>
        <dsp:cNvPr id="0" name=""/>
        <dsp:cNvSpPr/>
      </dsp:nvSpPr>
      <dsp:spPr>
        <a:xfrm>
          <a:off x="756661" y="3270112"/>
          <a:ext cx="1969098" cy="11814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Impute missing payload mass with mean value</a:t>
          </a:r>
        </a:p>
      </dsp:txBody>
      <dsp:txXfrm>
        <a:off x="756661" y="3270112"/>
        <a:ext cx="1969098" cy="1181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D069A-4D24-4DB5-AAA5-2BE7701AFBFC}">
      <dsp:nvSpPr>
        <dsp:cNvPr id="0" name=""/>
        <dsp:cNvSpPr/>
      </dsp:nvSpPr>
      <dsp:spPr>
        <a:xfrm>
          <a:off x="2126503" y="1174885"/>
          <a:ext cx="458680" cy="91440"/>
        </a:xfrm>
        <a:custGeom>
          <a:avLst/>
          <a:gdLst/>
          <a:ahLst/>
          <a:cxnLst/>
          <a:rect l="0" t="0" r="0" b="0"/>
          <a:pathLst>
            <a:path>
              <a:moveTo>
                <a:pt x="0" y="45720"/>
              </a:moveTo>
              <a:lnTo>
                <a:pt x="4586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43611" y="1218158"/>
        <a:ext cx="24464" cy="4892"/>
      </dsp:txXfrm>
    </dsp:sp>
    <dsp:sp modelId="{54084C99-3E16-40BD-9A17-7A5F39CF1472}">
      <dsp:nvSpPr>
        <dsp:cNvPr id="0" name=""/>
        <dsp:cNvSpPr/>
      </dsp:nvSpPr>
      <dsp:spPr>
        <a:xfrm>
          <a:off x="996" y="582413"/>
          <a:ext cx="2127306" cy="12763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Request Wikipedia html </a:t>
          </a:r>
          <a:r>
            <a:rPr lang="en-IN" sz="1800" kern="1200" dirty="0" err="1"/>
            <a:t>url</a:t>
          </a:r>
          <a:r>
            <a:rPr lang="en-IN" sz="1800" kern="1200" dirty="0"/>
            <a:t> for Falcon 9</a:t>
          </a:r>
        </a:p>
      </dsp:txBody>
      <dsp:txXfrm>
        <a:off x="996" y="582413"/>
        <a:ext cx="2127306" cy="1276384"/>
      </dsp:txXfrm>
    </dsp:sp>
    <dsp:sp modelId="{D1303B9F-6D6E-4580-A272-DD03FB7E5B0E}">
      <dsp:nvSpPr>
        <dsp:cNvPr id="0" name=""/>
        <dsp:cNvSpPr/>
      </dsp:nvSpPr>
      <dsp:spPr>
        <a:xfrm>
          <a:off x="1064649" y="1856997"/>
          <a:ext cx="2616587" cy="458680"/>
        </a:xfrm>
        <a:custGeom>
          <a:avLst/>
          <a:gdLst/>
          <a:ahLst/>
          <a:cxnLst/>
          <a:rect l="0" t="0" r="0" b="0"/>
          <a:pathLst>
            <a:path>
              <a:moveTo>
                <a:pt x="2616587" y="0"/>
              </a:moveTo>
              <a:lnTo>
                <a:pt x="2616587" y="246440"/>
              </a:lnTo>
              <a:lnTo>
                <a:pt x="0" y="246440"/>
              </a:lnTo>
              <a:lnTo>
                <a:pt x="0" y="45868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06394" y="2083891"/>
        <a:ext cx="133097" cy="4892"/>
      </dsp:txXfrm>
    </dsp:sp>
    <dsp:sp modelId="{74849A2E-3BA3-43E6-BCA8-DAC9B24D17B8}">
      <dsp:nvSpPr>
        <dsp:cNvPr id="0" name=""/>
        <dsp:cNvSpPr/>
      </dsp:nvSpPr>
      <dsp:spPr>
        <a:xfrm>
          <a:off x="2617583" y="582413"/>
          <a:ext cx="2127306" cy="12763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Read Data using Beautiful Soup</a:t>
          </a:r>
        </a:p>
      </dsp:txBody>
      <dsp:txXfrm>
        <a:off x="2617583" y="582413"/>
        <a:ext cx="2127306" cy="1276384"/>
      </dsp:txXfrm>
    </dsp:sp>
    <dsp:sp modelId="{27660C80-D278-4C94-BCA8-E6492E3B70E9}">
      <dsp:nvSpPr>
        <dsp:cNvPr id="0" name=""/>
        <dsp:cNvSpPr/>
      </dsp:nvSpPr>
      <dsp:spPr>
        <a:xfrm>
          <a:off x="2126503" y="2940549"/>
          <a:ext cx="458680" cy="91440"/>
        </a:xfrm>
        <a:custGeom>
          <a:avLst/>
          <a:gdLst/>
          <a:ahLst/>
          <a:cxnLst/>
          <a:rect l="0" t="0" r="0" b="0"/>
          <a:pathLst>
            <a:path>
              <a:moveTo>
                <a:pt x="0" y="45720"/>
              </a:moveTo>
              <a:lnTo>
                <a:pt x="45868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43611" y="2983823"/>
        <a:ext cx="24464" cy="4892"/>
      </dsp:txXfrm>
    </dsp:sp>
    <dsp:sp modelId="{12EF42D3-1C8C-4D3C-A6E2-5C5AD41DB7B7}">
      <dsp:nvSpPr>
        <dsp:cNvPr id="0" name=""/>
        <dsp:cNvSpPr/>
      </dsp:nvSpPr>
      <dsp:spPr>
        <a:xfrm>
          <a:off x="996" y="2348077"/>
          <a:ext cx="2127306" cy="12763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Extract column/variable based on HTML Table Header</a:t>
          </a:r>
        </a:p>
      </dsp:txBody>
      <dsp:txXfrm>
        <a:off x="996" y="2348077"/>
        <a:ext cx="2127306" cy="1276384"/>
      </dsp:txXfrm>
    </dsp:sp>
    <dsp:sp modelId="{E7B88E1D-9A7D-4EB1-87F4-FC3FD8032B9F}">
      <dsp:nvSpPr>
        <dsp:cNvPr id="0" name=""/>
        <dsp:cNvSpPr/>
      </dsp:nvSpPr>
      <dsp:spPr>
        <a:xfrm>
          <a:off x="2617583" y="2348077"/>
          <a:ext cx="2127306" cy="12763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Create a data frame by Parsing the launch HTML table</a:t>
          </a:r>
        </a:p>
      </dsp:txBody>
      <dsp:txXfrm>
        <a:off x="2617583" y="2348077"/>
        <a:ext cx="2127306" cy="1276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5FFD-2A30-43AE-9800-16B0039C9C3F}">
      <dsp:nvSpPr>
        <dsp:cNvPr id="0" name=""/>
        <dsp:cNvSpPr/>
      </dsp:nvSpPr>
      <dsp:spPr>
        <a:xfrm>
          <a:off x="3120" y="0"/>
          <a:ext cx="3131099" cy="65480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IN" sz="1300" kern="1200" dirty="0"/>
            <a:t>Calculate the number of Launches</a:t>
          </a:r>
        </a:p>
      </dsp:txBody>
      <dsp:txXfrm>
        <a:off x="3120" y="0"/>
        <a:ext cx="2967398" cy="654804"/>
      </dsp:txXfrm>
    </dsp:sp>
    <dsp:sp modelId="{2066536B-EE9C-4A92-A880-17F0F7ACD2CD}">
      <dsp:nvSpPr>
        <dsp:cNvPr id="0" name=""/>
        <dsp:cNvSpPr/>
      </dsp:nvSpPr>
      <dsp:spPr>
        <a:xfrm>
          <a:off x="2508000" y="0"/>
          <a:ext cx="3131099" cy="6548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i="0" kern="1200" dirty="0"/>
            <a:t>Calculate the number and occurrence of each orbit</a:t>
          </a:r>
          <a:endParaRPr lang="en-IN" sz="1300" kern="1200" dirty="0"/>
        </a:p>
      </dsp:txBody>
      <dsp:txXfrm>
        <a:off x="2835402" y="0"/>
        <a:ext cx="2476295" cy="654804"/>
      </dsp:txXfrm>
    </dsp:sp>
    <dsp:sp modelId="{F84AB227-C215-45F6-917B-BBCFD357A271}">
      <dsp:nvSpPr>
        <dsp:cNvPr id="0" name=""/>
        <dsp:cNvSpPr/>
      </dsp:nvSpPr>
      <dsp:spPr>
        <a:xfrm>
          <a:off x="5012879" y="0"/>
          <a:ext cx="3131099" cy="6548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i="0" kern="1200" dirty="0"/>
            <a:t>Calculate the number and </a:t>
          </a:r>
          <a:r>
            <a:rPr lang="en-US" sz="1300" b="1" i="0" kern="1200" dirty="0" err="1"/>
            <a:t>occurence</a:t>
          </a:r>
          <a:r>
            <a:rPr lang="en-US" sz="1300" b="1" i="0" kern="1200" dirty="0"/>
            <a:t> of mission outcome per orbit type</a:t>
          </a:r>
          <a:endParaRPr lang="en-IN" sz="1300" kern="1200" dirty="0"/>
        </a:p>
      </dsp:txBody>
      <dsp:txXfrm>
        <a:off x="5340281" y="0"/>
        <a:ext cx="2476295" cy="654804"/>
      </dsp:txXfrm>
    </dsp:sp>
    <dsp:sp modelId="{A77F6A23-7066-4686-9823-F25AF91D2438}">
      <dsp:nvSpPr>
        <dsp:cNvPr id="0" name=""/>
        <dsp:cNvSpPr/>
      </dsp:nvSpPr>
      <dsp:spPr>
        <a:xfrm>
          <a:off x="7517759" y="0"/>
          <a:ext cx="3131099" cy="6548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i="0" kern="1200" dirty="0"/>
            <a:t>Create a landing outcome label from Outcome column</a:t>
          </a:r>
          <a:endParaRPr lang="en-IN" sz="1300" kern="1200" dirty="0"/>
        </a:p>
      </dsp:txBody>
      <dsp:txXfrm>
        <a:off x="7845161" y="0"/>
        <a:ext cx="2476295" cy="654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46D92-4E56-44F5-A39C-A074C0BC6B25}">
      <dsp:nvSpPr>
        <dsp:cNvPr id="0" name=""/>
        <dsp:cNvSpPr/>
      </dsp:nvSpPr>
      <dsp:spPr>
        <a:xfrm>
          <a:off x="4072" y="40821"/>
          <a:ext cx="2448642"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Data Preparation</a:t>
          </a:r>
        </a:p>
      </dsp:txBody>
      <dsp:txXfrm>
        <a:off x="4072" y="40821"/>
        <a:ext cx="2448642" cy="576000"/>
      </dsp:txXfrm>
    </dsp:sp>
    <dsp:sp modelId="{F05AD13B-59DA-44C8-B074-FDE401ECB070}">
      <dsp:nvSpPr>
        <dsp:cNvPr id="0" name=""/>
        <dsp:cNvSpPr/>
      </dsp:nvSpPr>
      <dsp:spPr>
        <a:xfrm>
          <a:off x="4072" y="616821"/>
          <a:ext cx="2448642" cy="35204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Load dataset</a:t>
          </a:r>
        </a:p>
        <a:p>
          <a:pPr marL="228600" lvl="1" indent="-228600" algn="l" defTabSz="889000">
            <a:lnSpc>
              <a:spcPct val="90000"/>
            </a:lnSpc>
            <a:spcBef>
              <a:spcPct val="0"/>
            </a:spcBef>
            <a:spcAft>
              <a:spcPct val="15000"/>
            </a:spcAft>
            <a:buChar char="•"/>
          </a:pPr>
          <a:r>
            <a:rPr lang="en-IN" sz="2000" kern="1200" dirty="0"/>
            <a:t>Data transformation</a:t>
          </a:r>
        </a:p>
        <a:p>
          <a:pPr marL="228600" lvl="1" indent="-228600" algn="l" defTabSz="889000">
            <a:lnSpc>
              <a:spcPct val="90000"/>
            </a:lnSpc>
            <a:spcBef>
              <a:spcPct val="0"/>
            </a:spcBef>
            <a:spcAft>
              <a:spcPct val="15000"/>
            </a:spcAft>
            <a:buChar char="•"/>
          </a:pPr>
          <a:r>
            <a:rPr lang="en-IN" sz="2000" kern="1200" dirty="0"/>
            <a:t>Standardize dataset</a:t>
          </a:r>
        </a:p>
        <a:p>
          <a:pPr marL="228600" lvl="1" indent="-228600" algn="l" defTabSz="889000">
            <a:lnSpc>
              <a:spcPct val="90000"/>
            </a:lnSpc>
            <a:spcBef>
              <a:spcPct val="0"/>
            </a:spcBef>
            <a:spcAft>
              <a:spcPct val="15000"/>
            </a:spcAft>
            <a:buChar char="•"/>
          </a:pPr>
          <a:r>
            <a:rPr lang="en-IN" sz="2000" kern="1200" dirty="0"/>
            <a:t>Splitting the datasets into train and test sets</a:t>
          </a:r>
        </a:p>
        <a:p>
          <a:pPr marL="228600" lvl="1" indent="-228600" algn="l" defTabSz="889000">
            <a:lnSpc>
              <a:spcPct val="90000"/>
            </a:lnSpc>
            <a:spcBef>
              <a:spcPct val="0"/>
            </a:spcBef>
            <a:spcAft>
              <a:spcPct val="15000"/>
            </a:spcAft>
            <a:buChar char="•"/>
          </a:pPr>
          <a:endParaRPr lang="en-IN" sz="2000" kern="1200" dirty="0"/>
        </a:p>
      </dsp:txBody>
      <dsp:txXfrm>
        <a:off x="4072" y="616821"/>
        <a:ext cx="2448642" cy="3520462"/>
      </dsp:txXfrm>
    </dsp:sp>
    <dsp:sp modelId="{ED32F497-DD07-406E-A2CF-78690E46E903}">
      <dsp:nvSpPr>
        <dsp:cNvPr id="0" name=""/>
        <dsp:cNvSpPr/>
      </dsp:nvSpPr>
      <dsp:spPr>
        <a:xfrm>
          <a:off x="2795525" y="40821"/>
          <a:ext cx="2448642"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Model Generation</a:t>
          </a:r>
        </a:p>
      </dsp:txBody>
      <dsp:txXfrm>
        <a:off x="2795525" y="40821"/>
        <a:ext cx="2448642" cy="576000"/>
      </dsp:txXfrm>
    </dsp:sp>
    <dsp:sp modelId="{FB738A94-9C1A-400A-93B4-229F13B6E676}">
      <dsp:nvSpPr>
        <dsp:cNvPr id="0" name=""/>
        <dsp:cNvSpPr/>
      </dsp:nvSpPr>
      <dsp:spPr>
        <a:xfrm>
          <a:off x="2795525" y="616821"/>
          <a:ext cx="2448642" cy="35204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Configure the parameters for </a:t>
          </a:r>
          <a:r>
            <a:rPr lang="en-IN" sz="2000" kern="1200" dirty="0" err="1"/>
            <a:t>GridSearchCV</a:t>
          </a:r>
          <a:endParaRPr lang="en-IN" sz="2000" kern="1200" dirty="0"/>
        </a:p>
        <a:p>
          <a:pPr marL="228600" lvl="1" indent="-228600" algn="l" defTabSz="889000">
            <a:lnSpc>
              <a:spcPct val="90000"/>
            </a:lnSpc>
            <a:spcBef>
              <a:spcPct val="0"/>
            </a:spcBef>
            <a:spcAft>
              <a:spcPct val="15000"/>
            </a:spcAft>
            <a:buChar char="•"/>
          </a:pPr>
          <a:r>
            <a:rPr lang="en-IN" sz="2000" kern="1200" dirty="0"/>
            <a:t>Apply the respective parameters on the Machine learning algorithms</a:t>
          </a:r>
        </a:p>
        <a:p>
          <a:pPr marL="228600" lvl="1" indent="-228600" algn="l" defTabSz="889000">
            <a:lnSpc>
              <a:spcPct val="90000"/>
            </a:lnSpc>
            <a:spcBef>
              <a:spcPct val="0"/>
            </a:spcBef>
            <a:spcAft>
              <a:spcPct val="15000"/>
            </a:spcAft>
            <a:buChar char="•"/>
          </a:pPr>
          <a:r>
            <a:rPr lang="en-IN" sz="2000" kern="1200" dirty="0"/>
            <a:t>Train the models with train </a:t>
          </a:r>
          <a:r>
            <a:rPr lang="en-IN" sz="2000" kern="1200" dirty="0" err="1"/>
            <a:t>datasetds</a:t>
          </a:r>
          <a:endParaRPr lang="en-IN" sz="2000" kern="1200" dirty="0"/>
        </a:p>
      </dsp:txBody>
      <dsp:txXfrm>
        <a:off x="2795525" y="616821"/>
        <a:ext cx="2448642" cy="3520462"/>
      </dsp:txXfrm>
    </dsp:sp>
    <dsp:sp modelId="{90094A70-624B-48D9-B5E3-822A720C1401}">
      <dsp:nvSpPr>
        <dsp:cNvPr id="0" name=""/>
        <dsp:cNvSpPr/>
      </dsp:nvSpPr>
      <dsp:spPr>
        <a:xfrm>
          <a:off x="5586978" y="40821"/>
          <a:ext cx="2448642"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Model Evaluation</a:t>
          </a:r>
        </a:p>
      </dsp:txBody>
      <dsp:txXfrm>
        <a:off x="5586978" y="40821"/>
        <a:ext cx="2448642" cy="576000"/>
      </dsp:txXfrm>
    </dsp:sp>
    <dsp:sp modelId="{7A4F0F67-4DD9-4EC3-87C8-4E1B867E2B22}">
      <dsp:nvSpPr>
        <dsp:cNvPr id="0" name=""/>
        <dsp:cNvSpPr/>
      </dsp:nvSpPr>
      <dsp:spPr>
        <a:xfrm>
          <a:off x="5586978" y="616821"/>
          <a:ext cx="2448642" cy="35204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Identify the best parameters for the respective model</a:t>
          </a:r>
        </a:p>
        <a:p>
          <a:pPr marL="228600" lvl="1" indent="-228600" algn="l" defTabSz="889000">
            <a:lnSpc>
              <a:spcPct val="90000"/>
            </a:lnSpc>
            <a:spcBef>
              <a:spcPct val="0"/>
            </a:spcBef>
            <a:spcAft>
              <a:spcPct val="15000"/>
            </a:spcAft>
            <a:buChar char="•"/>
          </a:pPr>
          <a:r>
            <a:rPr lang="en-IN" sz="2000" kern="1200" dirty="0"/>
            <a:t>Assess each model’s accuracy based on the test dataset</a:t>
          </a:r>
        </a:p>
        <a:p>
          <a:pPr marL="228600" lvl="1" indent="-228600" algn="l" defTabSz="889000">
            <a:lnSpc>
              <a:spcPct val="90000"/>
            </a:lnSpc>
            <a:spcBef>
              <a:spcPct val="0"/>
            </a:spcBef>
            <a:spcAft>
              <a:spcPct val="15000"/>
            </a:spcAft>
            <a:buChar char="•"/>
          </a:pPr>
          <a:r>
            <a:rPr lang="en-IN" sz="2000" kern="1200" dirty="0"/>
            <a:t>Generate Confusion matrix basis the same</a:t>
          </a:r>
        </a:p>
      </dsp:txBody>
      <dsp:txXfrm>
        <a:off x="5586978" y="616821"/>
        <a:ext cx="2448642" cy="3520462"/>
      </dsp:txXfrm>
    </dsp:sp>
    <dsp:sp modelId="{89E1BE79-31A6-44E6-80DF-DA59FAA06152}">
      <dsp:nvSpPr>
        <dsp:cNvPr id="0" name=""/>
        <dsp:cNvSpPr/>
      </dsp:nvSpPr>
      <dsp:spPr>
        <a:xfrm>
          <a:off x="8378430" y="40821"/>
          <a:ext cx="2448642"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Model Comparison</a:t>
          </a:r>
        </a:p>
      </dsp:txBody>
      <dsp:txXfrm>
        <a:off x="8378430" y="40821"/>
        <a:ext cx="2448642" cy="576000"/>
      </dsp:txXfrm>
    </dsp:sp>
    <dsp:sp modelId="{930930F2-5AA9-4D5B-B0B4-7D2ABEF02B9B}">
      <dsp:nvSpPr>
        <dsp:cNvPr id="0" name=""/>
        <dsp:cNvSpPr/>
      </dsp:nvSpPr>
      <dsp:spPr>
        <a:xfrm>
          <a:off x="8378430" y="616821"/>
          <a:ext cx="2448642" cy="35204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Compare the models accuracy for selection of the model applicable</a:t>
          </a:r>
        </a:p>
      </dsp:txBody>
      <dsp:txXfrm>
        <a:off x="8378430" y="616821"/>
        <a:ext cx="2448642" cy="352046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diagramColors" Target="../diagrams/colors3.xml"/><Relationship Id="rId3" Type="http://schemas.openxmlformats.org/officeDocument/2006/relationships/hyperlink" Target="https://github.com/ishanbhaway/testrepo/blob/923f92a569e50bdbf02e61f12a9d01d1e5ec9b6c/labs-jupyter-spacex-Data%20wrangling.ipynb" TargetMode="External"/><Relationship Id="rId7" Type="http://schemas.openxmlformats.org/officeDocument/2006/relationships/image" Target="../media/image18.png"/><Relationship Id="rId12"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diagramLayout" Target="../diagrams/layout3.xml"/><Relationship Id="rId5" Type="http://schemas.openxmlformats.org/officeDocument/2006/relationships/image" Target="../media/image16.png"/><Relationship Id="rId10" Type="http://schemas.openxmlformats.org/officeDocument/2006/relationships/diagramData" Target="../diagrams/data3.xml"/><Relationship Id="rId4" Type="http://schemas.openxmlformats.org/officeDocument/2006/relationships/image" Target="../media/image15.png"/><Relationship Id="rId9" Type="http://schemas.openxmlformats.org/officeDocument/2006/relationships/image" Target="../media/image20.png"/><Relationship Id="rId14"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shanbhaway/testrepo/blob/923f92a569e50bdbf02e61f12a9d01d1e5ec9b6c/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shanbhaway/testrepo/blob/923f92a569e50bdbf02e61f12a9d01d1e5ec9b6c/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shanbhaway/testrepo/blob/923f92a569e50bdbf02e61f12a9d01d1e5ec9b6c/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hanbhaway/testrepo/blob/923f92a569e50bdbf02e61f12a9d01d1e5ec9b6c/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ishanbhaway/testrepo/blob/a439e423c99a2e5603ec37e30456a30459c8c51e/SpaceX_Machine%20Learning%20Prediction_Part_5.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payloads/" TargetMode="External"/><Relationship Id="rId4" Type="http://schemas.openxmlformats.org/officeDocument/2006/relationships/hyperlink" Target="https://api.spacexdata.com/v4/launchpad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9.png"/><Relationship Id="rId3" Type="http://schemas.openxmlformats.org/officeDocument/2006/relationships/hyperlink" Target="https://github.com/ishanbhaway/testrepo/blob/923f92a569e50bdbf02e61f12a9d01d1e5ec9b6c/jupyter-labs-spacex-data-collection-api.ipynb" TargetMode="External"/><Relationship Id="rId7" Type="http://schemas.openxmlformats.org/officeDocument/2006/relationships/diagramColors" Target="../diagrams/colors1.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ishanbhaway/testrepo/blob/923f92a569e50bdbf02e61f12a9d01d1e5ec9b6c/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13.png"/><Relationship Id="rId5" Type="http://schemas.openxmlformats.org/officeDocument/2006/relationships/diagramQuickStyle" Target="../diagrams/quickStyle2.xml"/><Relationship Id="rId10" Type="http://schemas.openxmlformats.org/officeDocument/2006/relationships/image" Target="../media/image12.png"/><Relationship Id="rId4" Type="http://schemas.openxmlformats.org/officeDocument/2006/relationships/diagramLayout" Target="../diagrams/layout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Ishan Bhaway</a:t>
            </a:r>
          </a:p>
          <a:p>
            <a:r>
              <a:rPr lang="en-US" dirty="0">
                <a:solidFill>
                  <a:schemeClr val="bg2"/>
                </a:solidFill>
                <a:latin typeface="Abadi" panose="020B0604020104020204" pitchFamily="34" charset="0"/>
                <a:ea typeface="SF Pro" pitchFamily="2" charset="0"/>
                <a:cs typeface="SF Pro" pitchFamily="2" charset="0"/>
              </a:rPr>
              <a:t>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614" y="1415675"/>
            <a:ext cx="11004647" cy="1269267"/>
          </a:xfrm>
          <a:prstGeom prst="rect">
            <a:avLst/>
          </a:prstGeom>
        </p:spPr>
        <p:txBody>
          <a:bodyPr/>
          <a:lstStyle/>
          <a:p>
            <a:r>
              <a:rPr lang="en-US" sz="2200" dirty="0">
                <a:solidFill>
                  <a:schemeClr val="accent3">
                    <a:lumMod val="25000"/>
                  </a:schemeClr>
                </a:solidFill>
                <a:latin typeface="Abadi" panose="020B0604020104020204" pitchFamily="34" charset="0"/>
              </a:rPr>
              <a:t>Converting Outcomes into Training labels:</a:t>
            </a:r>
          </a:p>
          <a:p>
            <a:pPr lvl="1"/>
            <a:r>
              <a:rPr lang="en-US" dirty="0">
                <a:solidFill>
                  <a:schemeClr val="accent3">
                    <a:lumMod val="25000"/>
                  </a:schemeClr>
                </a:solidFill>
                <a:latin typeface="Abadi" panose="020B0604020104020204" pitchFamily="34" charset="0"/>
              </a:rPr>
              <a:t>1 – successful landing – True Ocean, True ASDS</a:t>
            </a:r>
          </a:p>
          <a:p>
            <a:pPr lvl="1"/>
            <a:r>
              <a:rPr lang="en-US" dirty="0">
                <a:solidFill>
                  <a:schemeClr val="accent3">
                    <a:lumMod val="25000"/>
                  </a:schemeClr>
                </a:solidFill>
                <a:latin typeface="Abadi" panose="020B0604020104020204" pitchFamily="34" charset="0"/>
              </a:rPr>
              <a:t>0 – failure landing – False RLTS, False ASDS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11D50739-A371-234E-CB7C-9587E060F704}"/>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https://github.com/ishanbhaway/testrepo/blob/923f92a569e50bdbf02e61f12a9d01d1e5ec9b6c/labs-jupyter-spacex-Data%20wrangling.ipynb</a:t>
            </a:r>
            <a:r>
              <a:rPr lang="en-US" sz="1800" dirty="0">
                <a:solidFill>
                  <a:schemeClr val="accent3">
                    <a:lumMod val="25000"/>
                  </a:schemeClr>
                </a:solidFill>
                <a:latin typeface="Abadi" panose="020B0604020104020204" pitchFamily="34" charset="0"/>
              </a:rPr>
              <a:t> </a:t>
            </a:r>
            <a:endParaRPr lang="en-US" sz="2000" dirty="0"/>
          </a:p>
        </p:txBody>
      </p:sp>
      <p:grpSp>
        <p:nvGrpSpPr>
          <p:cNvPr id="20" name="Group 19">
            <a:extLst>
              <a:ext uri="{FF2B5EF4-FFF2-40B4-BE49-F238E27FC236}">
                <a16:creationId xmlns:a16="http://schemas.microsoft.com/office/drawing/2014/main" id="{AB000168-0C02-E4B3-1D74-14BBAF8B21D7}"/>
              </a:ext>
            </a:extLst>
          </p:cNvPr>
          <p:cNvGrpSpPr/>
          <p:nvPr/>
        </p:nvGrpSpPr>
        <p:grpSpPr>
          <a:xfrm>
            <a:off x="548614" y="3489091"/>
            <a:ext cx="10466684" cy="2129700"/>
            <a:chOff x="548614" y="3933042"/>
            <a:chExt cx="10466684" cy="2129700"/>
          </a:xfrm>
        </p:grpSpPr>
        <p:pic>
          <p:nvPicPr>
            <p:cNvPr id="7" name="Picture 6">
              <a:extLst>
                <a:ext uri="{FF2B5EF4-FFF2-40B4-BE49-F238E27FC236}">
                  <a16:creationId xmlns:a16="http://schemas.microsoft.com/office/drawing/2014/main" id="{48266DE7-C6FD-B365-3F5E-51C697DCDF75}"/>
                </a:ext>
              </a:extLst>
            </p:cNvPr>
            <p:cNvPicPr>
              <a:picLocks noChangeAspect="1"/>
            </p:cNvPicPr>
            <p:nvPr/>
          </p:nvPicPr>
          <p:blipFill>
            <a:blip r:embed="rId4"/>
            <a:stretch>
              <a:fillRect/>
            </a:stretch>
          </p:blipFill>
          <p:spPr>
            <a:xfrm>
              <a:off x="548614" y="3996978"/>
              <a:ext cx="1919719" cy="645285"/>
            </a:xfrm>
            <a:prstGeom prst="rect">
              <a:avLst/>
            </a:prstGeom>
          </p:spPr>
        </p:pic>
        <p:pic>
          <p:nvPicPr>
            <p:cNvPr id="10" name="Picture 9">
              <a:extLst>
                <a:ext uri="{FF2B5EF4-FFF2-40B4-BE49-F238E27FC236}">
                  <a16:creationId xmlns:a16="http://schemas.microsoft.com/office/drawing/2014/main" id="{9A18F79C-706F-F565-BF32-54069E4C44C5}"/>
                </a:ext>
              </a:extLst>
            </p:cNvPr>
            <p:cNvPicPr>
              <a:picLocks noChangeAspect="1"/>
            </p:cNvPicPr>
            <p:nvPr/>
          </p:nvPicPr>
          <p:blipFill>
            <a:blip r:embed="rId5"/>
            <a:stretch>
              <a:fillRect/>
            </a:stretch>
          </p:blipFill>
          <p:spPr>
            <a:xfrm>
              <a:off x="592289" y="4713024"/>
              <a:ext cx="1640095" cy="1349718"/>
            </a:xfrm>
            <a:prstGeom prst="rect">
              <a:avLst/>
            </a:prstGeom>
          </p:spPr>
        </p:pic>
        <p:pic>
          <p:nvPicPr>
            <p:cNvPr id="12" name="Picture 11">
              <a:extLst>
                <a:ext uri="{FF2B5EF4-FFF2-40B4-BE49-F238E27FC236}">
                  <a16:creationId xmlns:a16="http://schemas.microsoft.com/office/drawing/2014/main" id="{C528CCD9-6B0E-C7D8-0716-8DC269C46DBF}"/>
                </a:ext>
              </a:extLst>
            </p:cNvPr>
            <p:cNvPicPr>
              <a:picLocks noChangeAspect="1"/>
            </p:cNvPicPr>
            <p:nvPr/>
          </p:nvPicPr>
          <p:blipFill>
            <a:blip r:embed="rId6"/>
            <a:stretch>
              <a:fillRect/>
            </a:stretch>
          </p:blipFill>
          <p:spPr>
            <a:xfrm>
              <a:off x="2778161" y="3933042"/>
              <a:ext cx="2127662" cy="1418441"/>
            </a:xfrm>
            <a:prstGeom prst="rect">
              <a:avLst/>
            </a:prstGeom>
          </p:spPr>
        </p:pic>
        <p:pic>
          <p:nvPicPr>
            <p:cNvPr id="14" name="Picture 13">
              <a:extLst>
                <a:ext uri="{FF2B5EF4-FFF2-40B4-BE49-F238E27FC236}">
                  <a16:creationId xmlns:a16="http://schemas.microsoft.com/office/drawing/2014/main" id="{C2A1946A-E18F-34DA-6B7D-651C09CA8994}"/>
                </a:ext>
              </a:extLst>
            </p:cNvPr>
            <p:cNvPicPr>
              <a:picLocks noChangeAspect="1"/>
            </p:cNvPicPr>
            <p:nvPr/>
          </p:nvPicPr>
          <p:blipFill>
            <a:blip r:embed="rId7"/>
            <a:stretch>
              <a:fillRect/>
            </a:stretch>
          </p:blipFill>
          <p:spPr>
            <a:xfrm>
              <a:off x="5215651" y="3973424"/>
              <a:ext cx="2346486" cy="1337675"/>
            </a:xfrm>
            <a:prstGeom prst="rect">
              <a:avLst/>
            </a:prstGeom>
          </p:spPr>
        </p:pic>
        <p:pic>
          <p:nvPicPr>
            <p:cNvPr id="16" name="Picture 15">
              <a:extLst>
                <a:ext uri="{FF2B5EF4-FFF2-40B4-BE49-F238E27FC236}">
                  <a16:creationId xmlns:a16="http://schemas.microsoft.com/office/drawing/2014/main" id="{728F7C2A-C1F4-26A0-D787-71D49651D3DD}"/>
                </a:ext>
              </a:extLst>
            </p:cNvPr>
            <p:cNvPicPr>
              <a:picLocks noChangeAspect="1"/>
            </p:cNvPicPr>
            <p:nvPr/>
          </p:nvPicPr>
          <p:blipFill>
            <a:blip r:embed="rId8"/>
            <a:stretch>
              <a:fillRect/>
            </a:stretch>
          </p:blipFill>
          <p:spPr>
            <a:xfrm>
              <a:off x="2793840" y="5467615"/>
              <a:ext cx="4845474" cy="565425"/>
            </a:xfrm>
            <a:prstGeom prst="rect">
              <a:avLst/>
            </a:prstGeom>
          </p:spPr>
        </p:pic>
        <p:pic>
          <p:nvPicPr>
            <p:cNvPr id="18" name="Picture 17">
              <a:extLst>
                <a:ext uri="{FF2B5EF4-FFF2-40B4-BE49-F238E27FC236}">
                  <a16:creationId xmlns:a16="http://schemas.microsoft.com/office/drawing/2014/main" id="{9CF65F9D-81F0-AC6E-AC96-BAF588410CFD}"/>
                </a:ext>
              </a:extLst>
            </p:cNvPr>
            <p:cNvPicPr>
              <a:picLocks noChangeAspect="1"/>
            </p:cNvPicPr>
            <p:nvPr/>
          </p:nvPicPr>
          <p:blipFill>
            <a:blip r:embed="rId9"/>
            <a:stretch>
              <a:fillRect/>
            </a:stretch>
          </p:blipFill>
          <p:spPr>
            <a:xfrm>
              <a:off x="8024031" y="4161461"/>
              <a:ext cx="2991267" cy="933580"/>
            </a:xfrm>
            <a:prstGeom prst="rect">
              <a:avLst/>
            </a:prstGeom>
          </p:spPr>
        </p:pic>
      </p:grpSp>
      <p:graphicFrame>
        <p:nvGraphicFramePr>
          <p:cNvPr id="19" name="Diagram 18">
            <a:extLst>
              <a:ext uri="{FF2B5EF4-FFF2-40B4-BE49-F238E27FC236}">
                <a16:creationId xmlns:a16="http://schemas.microsoft.com/office/drawing/2014/main" id="{98493D3A-CD20-918F-0AAF-6EE1639AA36D}"/>
              </a:ext>
            </a:extLst>
          </p:cNvPr>
          <p:cNvGraphicFramePr/>
          <p:nvPr>
            <p:extLst>
              <p:ext uri="{D42A27DB-BD31-4B8C-83A1-F6EECF244321}">
                <p14:modId xmlns:p14="http://schemas.microsoft.com/office/powerpoint/2010/main" val="249134545"/>
              </p:ext>
            </p:extLst>
          </p:nvPr>
        </p:nvGraphicFramePr>
        <p:xfrm>
          <a:off x="548614" y="2697224"/>
          <a:ext cx="10651979" cy="6548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821" y="1337669"/>
            <a:ext cx="5325990" cy="300327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Scatter Graph: </a:t>
            </a:r>
            <a:r>
              <a:rPr lang="en-US" sz="2200" i="1" dirty="0">
                <a:solidFill>
                  <a:schemeClr val="accent3">
                    <a:lumMod val="25000"/>
                  </a:schemeClr>
                </a:solidFill>
                <a:latin typeface="Abadi" panose="020B0604020104020204" pitchFamily="34" charset="0"/>
              </a:rPr>
              <a:t>To plot relationship between variables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and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and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and Launch Site</a:t>
            </a:r>
          </a:p>
          <a:p>
            <a:pPr lvl="1">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and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and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4D04815D-9304-EFAF-FFE3-5307B8B27BF1}"/>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https://github.com/ishanbhaway/testrepo/blob/923f92a569e50bdbf02e61f12a9d01d1e5ec9b6c/jupyter-labs-eda-dataviz.ipynb</a:t>
            </a:r>
            <a:r>
              <a:rPr lang="en-US" sz="1800" dirty="0">
                <a:solidFill>
                  <a:schemeClr val="accent3">
                    <a:lumMod val="25000"/>
                  </a:schemeClr>
                </a:solidFill>
                <a:latin typeface="Abadi" panose="020B0604020104020204" pitchFamily="34" charset="0"/>
              </a:rPr>
              <a:t> </a:t>
            </a:r>
            <a:endParaRPr lang="en-US" sz="2000" dirty="0"/>
          </a:p>
        </p:txBody>
      </p:sp>
      <p:sp>
        <p:nvSpPr>
          <p:cNvPr id="7" name="TextBox 6">
            <a:extLst>
              <a:ext uri="{FF2B5EF4-FFF2-40B4-BE49-F238E27FC236}">
                <a16:creationId xmlns:a16="http://schemas.microsoft.com/office/drawing/2014/main" id="{21DF58D8-F412-C56F-8D42-1F6E59A167A4}"/>
              </a:ext>
            </a:extLst>
          </p:cNvPr>
          <p:cNvSpPr txBox="1"/>
          <p:nvPr/>
        </p:nvSpPr>
        <p:spPr>
          <a:xfrm>
            <a:off x="5830864" y="1444051"/>
            <a:ext cx="6098344" cy="1564531"/>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Graph:</a:t>
            </a:r>
            <a:r>
              <a:rPr lang="en-US" sz="2200" i="1" dirty="0">
                <a:solidFill>
                  <a:schemeClr val="accent3">
                    <a:lumMod val="25000"/>
                  </a:schemeClr>
                </a:solidFill>
                <a:latin typeface="Abadi" panose="020B0604020104020204" pitchFamily="34" charset="0"/>
              </a:rPr>
              <a:t> To plot relationship between Categorical variable and corresponding values against a particular variable</a:t>
            </a:r>
            <a:endParaRPr lang="en-US" sz="2200" dirty="0">
              <a:solidFill>
                <a:schemeClr val="accent3">
                  <a:lumMod val="25000"/>
                </a:schemeClr>
              </a:solidFill>
              <a:latin typeface="Abadi" panose="020B0604020104020204" pitchFamily="34" charset="0"/>
            </a:endParaRP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Success rate of each orbit type</a:t>
            </a:r>
          </a:p>
        </p:txBody>
      </p:sp>
      <p:sp>
        <p:nvSpPr>
          <p:cNvPr id="8" name="TextBox 7">
            <a:extLst>
              <a:ext uri="{FF2B5EF4-FFF2-40B4-BE49-F238E27FC236}">
                <a16:creationId xmlns:a16="http://schemas.microsoft.com/office/drawing/2014/main" id="{C7E5DDFA-5470-EDE3-A0B9-7C9B65D50EA9}"/>
              </a:ext>
            </a:extLst>
          </p:cNvPr>
          <p:cNvSpPr txBox="1"/>
          <p:nvPr/>
        </p:nvSpPr>
        <p:spPr>
          <a:xfrm>
            <a:off x="5830864" y="3114964"/>
            <a:ext cx="6098344" cy="1225977"/>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Graph: To plot trend of a variable for a given case – can be used for comparison</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Success yearly trend</a:t>
            </a:r>
          </a:p>
        </p:txBody>
      </p:sp>
      <p:pic>
        <p:nvPicPr>
          <p:cNvPr id="10" name="Picture 9">
            <a:extLst>
              <a:ext uri="{FF2B5EF4-FFF2-40B4-BE49-F238E27FC236}">
                <a16:creationId xmlns:a16="http://schemas.microsoft.com/office/drawing/2014/main" id="{48FE1C19-79A4-A4AA-2AA0-DA86FF97E16B}"/>
              </a:ext>
            </a:extLst>
          </p:cNvPr>
          <p:cNvPicPr>
            <a:picLocks noChangeAspect="1"/>
          </p:cNvPicPr>
          <p:nvPr/>
        </p:nvPicPr>
        <p:blipFill>
          <a:blip r:embed="rId4"/>
          <a:stretch>
            <a:fillRect/>
          </a:stretch>
        </p:blipFill>
        <p:spPr>
          <a:xfrm>
            <a:off x="495443" y="4606619"/>
            <a:ext cx="5335421" cy="1046973"/>
          </a:xfrm>
          <a:prstGeom prst="rect">
            <a:avLst/>
          </a:prstGeom>
        </p:spPr>
      </p:pic>
      <p:pic>
        <p:nvPicPr>
          <p:cNvPr id="12" name="Picture 11">
            <a:extLst>
              <a:ext uri="{FF2B5EF4-FFF2-40B4-BE49-F238E27FC236}">
                <a16:creationId xmlns:a16="http://schemas.microsoft.com/office/drawing/2014/main" id="{B3BE3607-AB30-DC1D-CA6F-8D375B2BAF9C}"/>
              </a:ext>
            </a:extLst>
          </p:cNvPr>
          <p:cNvPicPr>
            <a:picLocks noChangeAspect="1"/>
          </p:cNvPicPr>
          <p:nvPr/>
        </p:nvPicPr>
        <p:blipFill>
          <a:blip r:embed="rId5"/>
          <a:stretch>
            <a:fillRect/>
          </a:stretch>
        </p:blipFill>
        <p:spPr>
          <a:xfrm>
            <a:off x="6164191" y="4318810"/>
            <a:ext cx="2129436" cy="1502435"/>
          </a:xfrm>
          <a:prstGeom prst="rect">
            <a:avLst/>
          </a:prstGeom>
        </p:spPr>
      </p:pic>
      <p:pic>
        <p:nvPicPr>
          <p:cNvPr id="14" name="Picture 13">
            <a:extLst>
              <a:ext uri="{FF2B5EF4-FFF2-40B4-BE49-F238E27FC236}">
                <a16:creationId xmlns:a16="http://schemas.microsoft.com/office/drawing/2014/main" id="{9F884080-452B-0230-A4F0-7D54D981455D}"/>
              </a:ext>
            </a:extLst>
          </p:cNvPr>
          <p:cNvPicPr>
            <a:picLocks noChangeAspect="1"/>
          </p:cNvPicPr>
          <p:nvPr/>
        </p:nvPicPr>
        <p:blipFill>
          <a:blip r:embed="rId6"/>
          <a:stretch>
            <a:fillRect/>
          </a:stretch>
        </p:blipFill>
        <p:spPr>
          <a:xfrm>
            <a:off x="8668678" y="4296349"/>
            <a:ext cx="2368406" cy="160062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3946487"/>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a:rPr>
              <a:t>Display 5 records where launch sites begin with the string 'CCA'</a:t>
            </a:r>
          </a:p>
          <a:p>
            <a:pPr>
              <a:lnSpc>
                <a:spcPct val="100000"/>
              </a:lnSpc>
              <a:spcBef>
                <a:spcPts val="1400"/>
              </a:spcBef>
            </a:pPr>
            <a:r>
              <a:rPr lang="en-US" sz="22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2200" dirty="0">
                <a:solidFill>
                  <a:schemeClr val="accent3">
                    <a:lumMod val="25000"/>
                  </a:schemeClr>
                </a:solidFill>
                <a:latin typeface="Abadi"/>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a:rPr>
              <a:t>List the date when the first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landing outcome in ground pad was </a:t>
            </a:r>
            <a:r>
              <a:rPr lang="en-US" sz="2200" dirty="0" err="1">
                <a:solidFill>
                  <a:schemeClr val="accent3">
                    <a:lumMod val="25000"/>
                  </a:schemeClr>
                </a:solidFill>
                <a:latin typeface="Abadi"/>
              </a:rPr>
              <a:t>acheived</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2200" dirty="0">
                <a:solidFill>
                  <a:schemeClr val="accent3">
                    <a:lumMod val="25000"/>
                  </a:schemeClr>
                </a:solidFill>
                <a:latin typeface="Abadi"/>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a:rPr>
              <a:t>List the names of the </a:t>
            </a:r>
            <a:r>
              <a:rPr lang="en-US" sz="2200" dirty="0" err="1">
                <a:solidFill>
                  <a:schemeClr val="accent3">
                    <a:lumMod val="25000"/>
                  </a:schemeClr>
                </a:solidFill>
                <a:latin typeface="Abadi"/>
              </a:rPr>
              <a:t>booster_versions</a:t>
            </a:r>
            <a:r>
              <a:rPr lang="en-US" sz="2200" dirty="0">
                <a:solidFill>
                  <a:schemeClr val="accent3">
                    <a:lumMod val="25000"/>
                  </a:schemeClr>
                </a:solidFill>
                <a:latin typeface="Abadi"/>
              </a:rPr>
              <a:t> which have carried the maximum payload mass. Use a subquery</a:t>
            </a:r>
          </a:p>
          <a:p>
            <a:pPr>
              <a:lnSpc>
                <a:spcPct val="100000"/>
              </a:lnSpc>
              <a:spcBef>
                <a:spcPts val="1400"/>
              </a:spcBef>
            </a:pPr>
            <a:r>
              <a:rPr lang="en-US" sz="2200" dirty="0">
                <a:solidFill>
                  <a:schemeClr val="accent3">
                    <a:lumMod val="25000"/>
                  </a:schemeClr>
                </a:solidFill>
                <a:latin typeface="Abadi"/>
              </a:rPr>
              <a:t>List the 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2015.</a:t>
            </a:r>
          </a:p>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04-06-2010 and 20-03-2017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B75B1571-22F6-AEE8-8EDD-362C22B11252}"/>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https://github.com/ishanbhaway/testrepo/blob/923f92a569e50bdbf02e61f12a9d01d1e5ec9b6c/jupyter-labs-eda-sql-coursera_sqllite.ipynb</a:t>
            </a:r>
            <a:r>
              <a:rPr lang="en-US" sz="1800" dirty="0">
                <a:solidFill>
                  <a:schemeClr val="accent3">
                    <a:lumMod val="25000"/>
                  </a:schemeClr>
                </a:solidFill>
                <a:latin typeface="Abadi" panose="020B0604020104020204" pitchFamily="34" charset="0"/>
              </a:rPr>
              <a:t> </a:t>
            </a:r>
            <a:endParaRPr lang="en-US" sz="20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and circle indicates launch sites – like NASA Johnson Space Center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of data points in a cluster considering they refer to same coordinates</a:t>
            </a:r>
          </a:p>
          <a:p>
            <a:pPr lvl="1">
              <a:lnSpc>
                <a:spcPct val="100000"/>
              </a:lnSpc>
              <a:spcBef>
                <a:spcPts val="1400"/>
              </a:spcBef>
            </a:pPr>
            <a:r>
              <a:rPr lang="en-US" sz="1800" dirty="0">
                <a:solidFill>
                  <a:srgbClr val="00B050"/>
                </a:solidFill>
                <a:latin typeface="Abadi" panose="020B0604020104020204" pitchFamily="34" charset="0"/>
              </a:rPr>
              <a:t>Green</a:t>
            </a:r>
            <a:r>
              <a:rPr lang="en-US" sz="1800" dirty="0">
                <a:solidFill>
                  <a:schemeClr val="accent3">
                    <a:lumMod val="25000"/>
                  </a:schemeClr>
                </a:solidFill>
                <a:latin typeface="Abadi" panose="020B0604020104020204" pitchFamily="34" charset="0"/>
              </a:rPr>
              <a:t> indicates successful and </a:t>
            </a:r>
            <a:r>
              <a:rPr lang="en-US" sz="1800" dirty="0">
                <a:solidFill>
                  <a:srgbClr val="FF0000"/>
                </a:solidFill>
                <a:latin typeface="Abadi" panose="020B0604020104020204" pitchFamily="34" charset="0"/>
              </a:rPr>
              <a:t>Red</a:t>
            </a:r>
            <a:r>
              <a:rPr lang="en-US" sz="1800" dirty="0">
                <a:solidFill>
                  <a:schemeClr val="accent3">
                    <a:lumMod val="25000"/>
                  </a:schemeClr>
                </a:solidFill>
                <a:latin typeface="Abadi" panose="020B0604020104020204" pitchFamily="34" charset="0"/>
              </a:rPr>
              <a:t> indicates Failure in landing</a:t>
            </a:r>
          </a:p>
          <a:p>
            <a:pPr>
              <a:lnSpc>
                <a:spcPct val="100000"/>
              </a:lnSpc>
              <a:spcBef>
                <a:spcPts val="1400"/>
              </a:spcBef>
            </a:pPr>
            <a:r>
              <a:rPr lang="en-US" sz="2200" dirty="0">
                <a:solidFill>
                  <a:schemeClr val="accent3">
                    <a:lumMod val="25000"/>
                  </a:schemeClr>
                </a:solidFill>
                <a:latin typeface="Abadi" panose="020B0604020104020204" pitchFamily="34" charset="0"/>
              </a:rPr>
              <a:t>Line markers indicates between launch site and respective locations – coast, railways </a:t>
            </a:r>
            <a:r>
              <a:rPr lang="en-US" sz="2200" dirty="0" err="1">
                <a:solidFill>
                  <a:schemeClr val="accent3">
                    <a:lumMod val="25000"/>
                  </a:schemeClr>
                </a:solidFill>
                <a:latin typeface="Abadi" panose="020B0604020104020204" pitchFamily="34" charset="0"/>
              </a:rPr>
              <a:t>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markers assist in understanding the data in reference to live maps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A4DA4E85-E85D-BC64-36E8-48E662E8C980}"/>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https://github.com/ishanbhaway/testrepo/blob/923f92a569e50bdbf02e61f12a9d01d1e5ec9b6c/lab_jupyter_launch_site_location.ipynb</a:t>
            </a:r>
            <a:r>
              <a:rPr lang="en-US" sz="1800" dirty="0">
                <a:solidFill>
                  <a:schemeClr val="accent3">
                    <a:lumMod val="25000"/>
                  </a:schemeClr>
                </a:solidFill>
                <a:latin typeface="Abadi" panose="020B0604020104020204" pitchFamily="34" charset="0"/>
              </a:rPr>
              <a:t> </a:t>
            </a:r>
            <a:endParaRPr lang="en-US" sz="20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Graphs and plots –</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and Success by sites</a:t>
            </a:r>
          </a:p>
          <a:p>
            <a:pPr>
              <a:lnSpc>
                <a:spcPct val="100000"/>
              </a:lnSpc>
              <a:spcBef>
                <a:spcPts val="1400"/>
              </a:spcBef>
            </a:pPr>
            <a:r>
              <a:rPr lang="en-US" sz="2200" dirty="0">
                <a:solidFill>
                  <a:schemeClr val="accent3">
                    <a:lumMod val="25000"/>
                  </a:schemeClr>
                </a:solidFill>
                <a:latin typeface="Abadi" panose="020B0604020104020204" pitchFamily="34" charset="0"/>
              </a:rPr>
              <a:t>This allows quick assessment of the relationship between payload, launch sites and successful launches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C0ADAC54-A09F-0409-4865-9EA5881B7336}"/>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https://github.com/ishanbhaway/testrepo/blob/923f92a569e50bdbf02e61f12a9d01d1e5ec9b6c/spacex_dash_app.py</a:t>
            </a:r>
            <a:r>
              <a:rPr lang="en-US" sz="1800" dirty="0">
                <a:solidFill>
                  <a:schemeClr val="accent3">
                    <a:lumMod val="25000"/>
                  </a:schemeClr>
                </a:solidFill>
                <a:latin typeface="Abadi" panose="020B0604020104020204" pitchFamily="34" charset="0"/>
              </a:rPr>
              <a:t> </a:t>
            </a:r>
            <a:endParaRPr lang="en-US" sz="20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EE08247-E40C-44DF-3C2F-40CF5038957C}"/>
              </a:ext>
            </a:extLst>
          </p:cNvPr>
          <p:cNvGraphicFramePr/>
          <p:nvPr>
            <p:extLst>
              <p:ext uri="{D42A27DB-BD31-4B8C-83A1-F6EECF244321}">
                <p14:modId xmlns:p14="http://schemas.microsoft.com/office/powerpoint/2010/main" val="1966417810"/>
              </p:ext>
            </p:extLst>
          </p:nvPr>
        </p:nvGraphicFramePr>
        <p:xfrm>
          <a:off x="680427" y="1420837"/>
          <a:ext cx="10831146" cy="4178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a:extLst>
              <a:ext uri="{FF2B5EF4-FFF2-40B4-BE49-F238E27FC236}">
                <a16:creationId xmlns:a16="http://schemas.microsoft.com/office/drawing/2014/main" id="{7E15EE73-CC7E-F89C-633C-8FBD40AE2902}"/>
              </a:ext>
            </a:extLst>
          </p:cNvPr>
          <p:cNvSpPr txBox="1">
            <a:spLocks/>
          </p:cNvSpPr>
          <p:nvPr/>
        </p:nvSpPr>
        <p:spPr>
          <a:xfrm>
            <a:off x="347043" y="5938978"/>
            <a:ext cx="10668255" cy="760744"/>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8"/>
              </a:rPr>
              <a:t>https://github.com/ishanbhaway/testrepo/blob/a439e423c99a2e5603ec37e30456a30459c8c51e/SpaceX_Machine%20Learning%20Prediction_Part_5.ipynb</a:t>
            </a:r>
            <a:r>
              <a:rPr lang="en-US" sz="1800" dirty="0">
                <a:solidFill>
                  <a:schemeClr val="accent3">
                    <a:lumMod val="25000"/>
                  </a:schemeClr>
                </a:solidFill>
                <a:latin typeface="Abadi" panose="020B0604020104020204" pitchFamily="34" charset="0"/>
              </a:rPr>
              <a:t> </a:t>
            </a:r>
            <a:endParaRPr lang="en-US" sz="20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13449" y="4248443"/>
            <a:ext cx="8672923" cy="1652954"/>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Failures tend to decrease over time and Success increase over time</a:t>
            </a:r>
          </a:p>
          <a:p>
            <a:pPr>
              <a:lnSpc>
                <a:spcPct val="100000"/>
              </a:lnSpc>
              <a:spcBef>
                <a:spcPts val="1400"/>
              </a:spcBef>
            </a:pPr>
            <a:r>
              <a:rPr lang="en-IN" sz="2200" dirty="0">
                <a:solidFill>
                  <a:schemeClr val="accent3">
                    <a:lumMod val="25000"/>
                  </a:schemeClr>
                </a:solidFill>
                <a:latin typeface="Abadi" panose="020B0604020104020204" pitchFamily="34" charset="0"/>
              </a:rPr>
              <a:t>CCAF5 SLC 40 has most number of launches  also holds most number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8E3B18B-B091-9221-CF0D-750E4DB1EDEF}"/>
              </a:ext>
            </a:extLst>
          </p:cNvPr>
          <p:cNvPicPr>
            <a:picLocks noChangeAspect="1"/>
          </p:cNvPicPr>
          <p:nvPr/>
        </p:nvPicPr>
        <p:blipFill>
          <a:blip r:embed="rId3"/>
          <a:stretch>
            <a:fillRect/>
          </a:stretch>
        </p:blipFill>
        <p:spPr>
          <a:xfrm>
            <a:off x="894624" y="1791084"/>
            <a:ext cx="10402752" cy="201005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81459"/>
            <a:ext cx="10515600" cy="1644114"/>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 Success rate is observed to be higher in cases where the Payload is higher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FCA95B3-0061-E1E3-1D9F-9299A6B3D1E7}"/>
              </a:ext>
            </a:extLst>
          </p:cNvPr>
          <p:cNvPicPr>
            <a:picLocks noChangeAspect="1"/>
          </p:cNvPicPr>
          <p:nvPr/>
        </p:nvPicPr>
        <p:blipFill>
          <a:blip r:embed="rId3"/>
          <a:stretch>
            <a:fillRect/>
          </a:stretch>
        </p:blipFill>
        <p:spPr>
          <a:xfrm>
            <a:off x="883593" y="1726785"/>
            <a:ext cx="10288436" cy="201005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62510"/>
            <a:ext cx="10687961" cy="1631191"/>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While SSO, HEO, GEO and ES-L1 have 100% success rate; it is to be noted that ES-L1, GEO and HEO have done only one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BB8D039-F1CB-D672-DE71-438AAE2162F3}"/>
              </a:ext>
            </a:extLst>
          </p:cNvPr>
          <p:cNvPicPr>
            <a:picLocks noChangeAspect="1"/>
          </p:cNvPicPr>
          <p:nvPr/>
        </p:nvPicPr>
        <p:blipFill>
          <a:blip r:embed="rId3"/>
          <a:stretch>
            <a:fillRect/>
          </a:stretch>
        </p:blipFill>
        <p:spPr>
          <a:xfrm>
            <a:off x="1317493" y="1415634"/>
            <a:ext cx="3648584" cy="271500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93698"/>
            <a:ext cx="10515599" cy="1787646"/>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Success rate has improved for all orbits over time relatively</a:t>
            </a:r>
          </a:p>
          <a:p>
            <a:pPr>
              <a:lnSpc>
                <a:spcPct val="100000"/>
              </a:lnSpc>
              <a:spcBef>
                <a:spcPts val="1400"/>
              </a:spcBef>
            </a:pPr>
            <a:r>
              <a:rPr lang="en-IN" sz="2200" dirty="0">
                <a:solidFill>
                  <a:schemeClr val="accent3">
                    <a:lumMod val="25000"/>
                  </a:schemeClr>
                </a:solidFill>
                <a:latin typeface="Abadi" panose="020B0604020104020204" pitchFamily="34" charset="0"/>
              </a:rPr>
              <a:t>VLEO orbit even though recent can be observed can be considered with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FAD949F-4178-F599-096F-B0DA295063C5}"/>
              </a:ext>
            </a:extLst>
          </p:cNvPr>
          <p:cNvPicPr>
            <a:picLocks noChangeAspect="1"/>
          </p:cNvPicPr>
          <p:nvPr/>
        </p:nvPicPr>
        <p:blipFill>
          <a:blip r:embed="rId3"/>
          <a:stretch>
            <a:fillRect/>
          </a:stretch>
        </p:blipFill>
        <p:spPr>
          <a:xfrm>
            <a:off x="1016276" y="1900038"/>
            <a:ext cx="10159448" cy="19615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75052"/>
            <a:ext cx="10687961" cy="1493936"/>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There is no clear pattern associated with orbit type and Payload</a:t>
            </a:r>
          </a:p>
          <a:p>
            <a:pPr>
              <a:lnSpc>
                <a:spcPct val="100000"/>
              </a:lnSpc>
              <a:spcBef>
                <a:spcPts val="1400"/>
              </a:spcBef>
            </a:pPr>
            <a:r>
              <a:rPr lang="en-IN" sz="2200" dirty="0">
                <a:solidFill>
                  <a:schemeClr val="accent3">
                    <a:lumMod val="25000"/>
                  </a:schemeClr>
                </a:solidFill>
                <a:latin typeface="Abadi" panose="020B0604020104020204" pitchFamily="34" charset="0"/>
              </a:rPr>
              <a:t>Except ISS, most of the orbit type are concentrated towards in specific range of 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A520F95D-CA86-431C-B98F-4D8711E1D6A9}"/>
              </a:ext>
            </a:extLst>
          </p:cNvPr>
          <p:cNvPicPr>
            <a:picLocks noChangeAspect="1"/>
          </p:cNvPicPr>
          <p:nvPr/>
        </p:nvPicPr>
        <p:blipFill>
          <a:blip r:embed="rId3"/>
          <a:stretch>
            <a:fillRect/>
          </a:stretch>
        </p:blipFill>
        <p:spPr>
          <a:xfrm>
            <a:off x="770011" y="1602446"/>
            <a:ext cx="9160030" cy="18265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1993046"/>
            <a:ext cx="6095024" cy="1435954"/>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Success rate significantly rose in 2013 and started stabilizing in year 2017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2DDCA88-1BC5-EC5C-0546-15B4C8C48D3E}"/>
              </a:ext>
            </a:extLst>
          </p:cNvPr>
          <p:cNvPicPr>
            <a:picLocks noChangeAspect="1"/>
          </p:cNvPicPr>
          <p:nvPr/>
        </p:nvPicPr>
        <p:blipFill>
          <a:blip r:embed="rId3"/>
          <a:stretch>
            <a:fillRect/>
          </a:stretch>
        </p:blipFill>
        <p:spPr>
          <a:xfrm>
            <a:off x="7440538" y="1934629"/>
            <a:ext cx="3845073" cy="26792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8062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Distinct to get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30B50C-5F53-EF2C-7972-E6850A65B134}"/>
              </a:ext>
            </a:extLst>
          </p:cNvPr>
          <p:cNvPicPr>
            <a:picLocks noChangeAspect="1"/>
          </p:cNvPicPr>
          <p:nvPr/>
        </p:nvPicPr>
        <p:blipFill>
          <a:blip r:embed="rId3"/>
          <a:stretch>
            <a:fillRect/>
          </a:stretch>
        </p:blipFill>
        <p:spPr>
          <a:xfrm>
            <a:off x="6096000" y="1825625"/>
            <a:ext cx="5690219" cy="33693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621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limit 5 for top 5 statements and “CCA%” with WHERE clause to filter the data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980007D-277E-F2A6-DE16-C848CE45A217}"/>
              </a:ext>
            </a:extLst>
          </p:cNvPr>
          <p:cNvPicPr>
            <a:picLocks noChangeAspect="1"/>
          </p:cNvPicPr>
          <p:nvPr/>
        </p:nvPicPr>
        <p:blipFill>
          <a:blip r:embed="rId3"/>
          <a:stretch>
            <a:fillRect/>
          </a:stretch>
        </p:blipFill>
        <p:spPr>
          <a:xfrm>
            <a:off x="908840" y="3711462"/>
            <a:ext cx="9494837" cy="20942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Customer  as “NASA (CRS)” for payload masses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414C691-46D9-D6B4-E32D-C60F93049BC3}"/>
              </a:ext>
            </a:extLst>
          </p:cNvPr>
          <p:cNvPicPr>
            <a:picLocks noChangeAspect="1"/>
          </p:cNvPicPr>
          <p:nvPr/>
        </p:nvPicPr>
        <p:blipFill>
          <a:blip r:embed="rId3"/>
          <a:stretch>
            <a:fillRect/>
          </a:stretch>
        </p:blipFill>
        <p:spPr>
          <a:xfrm>
            <a:off x="4291298" y="4072927"/>
            <a:ext cx="5353797" cy="14861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WHERE query to identify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393AB38-9786-F846-6224-9D91D733E855}"/>
              </a:ext>
            </a:extLst>
          </p:cNvPr>
          <p:cNvPicPr>
            <a:picLocks noChangeAspect="1"/>
          </p:cNvPicPr>
          <p:nvPr/>
        </p:nvPicPr>
        <p:blipFill>
          <a:blip r:embed="rId3"/>
          <a:stretch>
            <a:fillRect/>
          </a:stretch>
        </p:blipFill>
        <p:spPr>
          <a:xfrm>
            <a:off x="2499273" y="3248714"/>
            <a:ext cx="5449060" cy="15051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MIN() function to get the result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4C5743B-E2E9-6E86-4C2F-FED54B378C4B}"/>
              </a:ext>
            </a:extLst>
          </p:cNvPr>
          <p:cNvPicPr>
            <a:picLocks noChangeAspect="1"/>
          </p:cNvPicPr>
          <p:nvPr/>
        </p:nvPicPr>
        <p:blipFill>
          <a:blip r:embed="rId3"/>
          <a:stretch>
            <a:fillRect/>
          </a:stretch>
        </p:blipFill>
        <p:spPr>
          <a:xfrm>
            <a:off x="3491319" y="4206044"/>
            <a:ext cx="5715798" cy="18195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using BETWEEN clause and  other WHERE clauses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2CF32EB-20D8-3B4C-6B00-B1AEB99ACFEC}"/>
              </a:ext>
            </a:extLst>
          </p:cNvPr>
          <p:cNvPicPr>
            <a:picLocks noChangeAspect="1"/>
          </p:cNvPicPr>
          <p:nvPr/>
        </p:nvPicPr>
        <p:blipFill>
          <a:blip r:embed="rId3"/>
          <a:stretch>
            <a:fillRect/>
          </a:stretch>
        </p:blipFill>
        <p:spPr>
          <a:xfrm>
            <a:off x="932112" y="4001294"/>
            <a:ext cx="9583487" cy="24387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0981"/>
            <a:ext cx="10326708" cy="424753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a:t>
            </a:r>
            <a:r>
              <a:rPr lang="en-US" sz="1800" dirty="0" err="1">
                <a:solidFill>
                  <a:schemeClr val="accent3">
                    <a:lumMod val="25000"/>
                  </a:schemeClr>
                </a:solidFill>
                <a:latin typeface="Abadi" panose="020B0604020104020204" pitchFamily="34" charset="0"/>
              </a:rPr>
              <a:t>Webscraping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using:</a:t>
            </a:r>
          </a:p>
          <a:p>
            <a:pPr lvl="2">
              <a:lnSpc>
                <a:spcPct val="100000"/>
              </a:lnSpc>
              <a:spcBef>
                <a:spcPts val="1400"/>
              </a:spcBef>
            </a:pPr>
            <a:r>
              <a:rPr lang="en-US" sz="1400" dirty="0">
                <a:solidFill>
                  <a:schemeClr val="accent3">
                    <a:lumMod val="25000"/>
                  </a:schemeClr>
                </a:solidFill>
                <a:latin typeface="Abadi" panose="020B0604020104020204" pitchFamily="34" charset="0"/>
              </a:rPr>
              <a:t>SQL</a:t>
            </a:r>
          </a:p>
          <a:p>
            <a:pPr lvl="2">
              <a:lnSpc>
                <a:spcPct val="100000"/>
              </a:lnSpc>
              <a:spcBef>
                <a:spcPts val="1400"/>
              </a:spcBef>
            </a:pPr>
            <a:r>
              <a:rPr lang="en-US" sz="1400" dirty="0">
                <a:solidFill>
                  <a:schemeClr val="accent3">
                    <a:lumMod val="25000"/>
                  </a:schemeClr>
                </a:solidFill>
                <a:latin typeface="Abadi" panose="020B0604020104020204" pitchFamily="34" charset="0"/>
              </a:rPr>
              <a:t>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dashboard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outcome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 using  WHERE clause along with UNION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175C860-165F-B5DF-C837-B6E60731AB51}"/>
              </a:ext>
            </a:extLst>
          </p:cNvPr>
          <p:cNvPicPr>
            <a:picLocks noChangeAspect="1"/>
          </p:cNvPicPr>
          <p:nvPr/>
        </p:nvPicPr>
        <p:blipFill>
          <a:blip r:embed="rId3"/>
          <a:stretch>
            <a:fillRect/>
          </a:stretch>
        </p:blipFill>
        <p:spPr>
          <a:xfrm>
            <a:off x="3033856" y="3429000"/>
            <a:ext cx="4239217" cy="20862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sub query with MAX function to filter data using WHERE clause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7BCEBFA4-6C4E-A78D-9F50-25A3F4F74337}"/>
              </a:ext>
            </a:extLst>
          </p:cNvPr>
          <p:cNvPicPr>
            <a:picLocks noChangeAspect="1"/>
          </p:cNvPicPr>
          <p:nvPr/>
        </p:nvPicPr>
        <p:blipFill>
          <a:blip r:embed="rId3"/>
          <a:stretch>
            <a:fillRect/>
          </a:stretch>
        </p:blipFill>
        <p:spPr>
          <a:xfrm>
            <a:off x="4877402" y="2738656"/>
            <a:ext cx="6544588" cy="31532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SUBSTR to identify the year 2015 based on year position in the respective date format </a:t>
            </a:r>
            <a:r>
              <a:rPr lang="en-US" sz="2200" dirty="0" err="1">
                <a:solidFill>
                  <a:schemeClr val="accent3">
                    <a:lumMod val="25000"/>
                  </a:schemeClr>
                </a:solidFill>
                <a:latin typeface="Abadi"/>
              </a:rPr>
              <a:t>alongwith</a:t>
            </a:r>
            <a:r>
              <a:rPr lang="en-US" sz="2200" dirty="0">
                <a:solidFill>
                  <a:schemeClr val="accent3">
                    <a:lumMod val="25000"/>
                  </a:schemeClr>
                </a:solidFill>
                <a:latin typeface="Abadi"/>
              </a:rPr>
              <a:t> </a:t>
            </a:r>
            <a:r>
              <a:rPr lang="en-US" sz="2200" i="1" dirty="0">
                <a:solidFill>
                  <a:schemeClr val="accent3">
                    <a:lumMod val="25000"/>
                  </a:schemeClr>
                </a:solidFill>
                <a:latin typeface="Abadi"/>
              </a:rPr>
              <a:t>Failure</a:t>
            </a:r>
            <a:r>
              <a:rPr lang="en-US" sz="2200" dirty="0">
                <a:solidFill>
                  <a:schemeClr val="accent3">
                    <a:lumMod val="25000"/>
                  </a:schemeClr>
                </a:solidFill>
                <a:latin typeface="Abadi"/>
              </a:rPr>
              <a:t> filter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840587B-1215-35CB-CA28-AB89ECD063BE}"/>
              </a:ext>
            </a:extLst>
          </p:cNvPr>
          <p:cNvPicPr>
            <a:picLocks noChangeAspect="1"/>
          </p:cNvPicPr>
          <p:nvPr/>
        </p:nvPicPr>
        <p:blipFill>
          <a:blip r:embed="rId3"/>
          <a:stretch>
            <a:fillRect/>
          </a:stretch>
        </p:blipFill>
        <p:spPr>
          <a:xfrm>
            <a:off x="2379227" y="3879585"/>
            <a:ext cx="7297168" cy="18957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the Count upon grouping landing outcomes (such as Failure (drone ship) or Success (ground pad)) between the date 2010-06-04 and 2017-03-20. This is followed by using </a:t>
            </a:r>
            <a:r>
              <a:rPr lang="en-US" sz="2200" dirty="0" err="1">
                <a:solidFill>
                  <a:schemeClr val="accent3">
                    <a:lumMod val="25000"/>
                  </a:schemeClr>
                </a:solidFill>
                <a:latin typeface="Abadi"/>
              </a:rPr>
              <a:t>Dense_Rank</a:t>
            </a:r>
            <a:r>
              <a:rPr lang="en-US" sz="2200" dirty="0">
                <a:solidFill>
                  <a:schemeClr val="accent3">
                    <a:lumMod val="25000"/>
                  </a:schemeClr>
                </a:solidFill>
                <a:latin typeface="Abadi"/>
              </a:rPr>
              <a:t> in descending order on Count</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B47E467-C593-8053-CD19-D6D6A8AB67CB}"/>
              </a:ext>
            </a:extLst>
          </p:cNvPr>
          <p:cNvPicPr>
            <a:picLocks noChangeAspect="1"/>
          </p:cNvPicPr>
          <p:nvPr/>
        </p:nvPicPr>
        <p:blipFill>
          <a:blip r:embed="rId3"/>
          <a:stretch>
            <a:fillRect/>
          </a:stretch>
        </p:blipFill>
        <p:spPr>
          <a:xfrm>
            <a:off x="2114594" y="3187296"/>
            <a:ext cx="6644812" cy="322005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44265"/>
            <a:ext cx="9745589" cy="136261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All are within US South coastal region indicating:</a:t>
            </a:r>
          </a:p>
          <a:p>
            <a:pPr lvl="1">
              <a:lnSpc>
                <a:spcPct val="100000"/>
              </a:lnSpc>
              <a:spcBef>
                <a:spcPts val="1400"/>
              </a:spcBef>
            </a:pPr>
            <a:r>
              <a:rPr lang="en-US" sz="1800" dirty="0">
                <a:solidFill>
                  <a:schemeClr val="accent3">
                    <a:lumMod val="25000"/>
                  </a:schemeClr>
                </a:solidFill>
                <a:latin typeface="Abadi"/>
              </a:rPr>
              <a:t> the closeness to equator being targeted to get most benefit of earth’s rotation </a:t>
            </a:r>
          </a:p>
          <a:p>
            <a:pPr lvl="1">
              <a:lnSpc>
                <a:spcPct val="100000"/>
              </a:lnSpc>
              <a:spcBef>
                <a:spcPts val="1400"/>
              </a:spcBef>
            </a:pPr>
            <a:r>
              <a:rPr lang="en-US" sz="1800" dirty="0">
                <a:solidFill>
                  <a:schemeClr val="accent3">
                    <a:lumMod val="25000"/>
                  </a:schemeClr>
                </a:solidFill>
                <a:latin typeface="Abadi"/>
              </a:rPr>
              <a:t>safety in instance of failure the rocket to be crash landed in sea to avoid US asset and human damage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a:t>
            </a:r>
          </a:p>
        </p:txBody>
      </p:sp>
      <p:pic>
        <p:nvPicPr>
          <p:cNvPr id="6" name="Picture 5">
            <a:extLst>
              <a:ext uri="{FF2B5EF4-FFF2-40B4-BE49-F238E27FC236}">
                <a16:creationId xmlns:a16="http://schemas.microsoft.com/office/drawing/2014/main" id="{F8D99E76-08F5-E98F-9510-45BD2254683E}"/>
              </a:ext>
            </a:extLst>
          </p:cNvPr>
          <p:cNvPicPr>
            <a:picLocks noChangeAspect="1"/>
          </p:cNvPicPr>
          <p:nvPr/>
        </p:nvPicPr>
        <p:blipFill>
          <a:blip r:embed="rId3"/>
          <a:stretch>
            <a:fillRect/>
          </a:stretch>
        </p:blipFill>
        <p:spPr>
          <a:xfrm>
            <a:off x="1488187" y="1313289"/>
            <a:ext cx="7865126" cy="403097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19113"/>
            <a:ext cx="9745589" cy="957849"/>
          </a:xfrm>
          <a:prstGeom prst="rect">
            <a:avLst/>
          </a:prstGeom>
        </p:spPr>
        <p:txBody>
          <a:bodyPr lIns="91440" tIns="45720" rIns="91440" bIns="45720" anchor="t">
            <a:normAutofit/>
          </a:bodyPr>
          <a:lstStyle/>
          <a:p>
            <a:pPr>
              <a:lnSpc>
                <a:spcPct val="100000"/>
              </a:lnSpc>
              <a:spcBef>
                <a:spcPts val="1400"/>
              </a:spcBef>
            </a:pPr>
            <a:r>
              <a:rPr lang="en-US" sz="2200" dirty="0">
                <a:solidFill>
                  <a:srgbClr val="00B050"/>
                </a:solidFill>
                <a:latin typeface="Abadi"/>
              </a:rPr>
              <a:t>Green</a:t>
            </a:r>
            <a:r>
              <a:rPr lang="en-US" sz="2200" dirty="0">
                <a:solidFill>
                  <a:schemeClr val="accent3">
                    <a:lumMod val="25000"/>
                  </a:schemeClr>
                </a:solidFill>
                <a:latin typeface="Abadi"/>
              </a:rPr>
              <a:t> indicates successful launches</a:t>
            </a:r>
          </a:p>
          <a:p>
            <a:pPr>
              <a:lnSpc>
                <a:spcPct val="100000"/>
              </a:lnSpc>
              <a:spcBef>
                <a:spcPts val="1400"/>
              </a:spcBef>
            </a:pPr>
            <a:r>
              <a:rPr lang="en-US" sz="2200" dirty="0">
                <a:solidFill>
                  <a:srgbClr val="FF0000"/>
                </a:solidFill>
                <a:latin typeface="Abadi"/>
              </a:rPr>
              <a:t>Red</a:t>
            </a:r>
            <a:r>
              <a:rPr lang="en-US" sz="2200" dirty="0">
                <a:solidFill>
                  <a:schemeClr val="accent3">
                    <a:lumMod val="25000"/>
                  </a:schemeClr>
                </a:solidFill>
                <a:latin typeface="Abadi"/>
              </a:rPr>
              <a:t> indicates failures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Markers with color labels</a:t>
            </a:r>
          </a:p>
        </p:txBody>
      </p:sp>
      <p:pic>
        <p:nvPicPr>
          <p:cNvPr id="7" name="Picture 6">
            <a:extLst>
              <a:ext uri="{FF2B5EF4-FFF2-40B4-BE49-F238E27FC236}">
                <a16:creationId xmlns:a16="http://schemas.microsoft.com/office/drawing/2014/main" id="{44E5E0E0-E251-DD83-6D7C-0DA08109D393}"/>
              </a:ext>
            </a:extLst>
          </p:cNvPr>
          <p:cNvPicPr>
            <a:picLocks noChangeAspect="1"/>
          </p:cNvPicPr>
          <p:nvPr/>
        </p:nvPicPr>
        <p:blipFill>
          <a:blip r:embed="rId3"/>
          <a:stretch>
            <a:fillRect/>
          </a:stretch>
        </p:blipFill>
        <p:spPr>
          <a:xfrm>
            <a:off x="3312254" y="1638068"/>
            <a:ext cx="2330550" cy="2578985"/>
          </a:xfrm>
          <a:prstGeom prst="rect">
            <a:avLst/>
          </a:prstGeom>
        </p:spPr>
      </p:pic>
      <p:pic>
        <p:nvPicPr>
          <p:cNvPr id="10" name="Picture 9">
            <a:extLst>
              <a:ext uri="{FF2B5EF4-FFF2-40B4-BE49-F238E27FC236}">
                <a16:creationId xmlns:a16="http://schemas.microsoft.com/office/drawing/2014/main" id="{B85A800F-E435-5569-753A-EFE403525FEC}"/>
              </a:ext>
            </a:extLst>
          </p:cNvPr>
          <p:cNvPicPr>
            <a:picLocks noChangeAspect="1"/>
          </p:cNvPicPr>
          <p:nvPr/>
        </p:nvPicPr>
        <p:blipFill>
          <a:blip r:embed="rId4"/>
          <a:stretch>
            <a:fillRect/>
          </a:stretch>
        </p:blipFill>
        <p:spPr>
          <a:xfrm>
            <a:off x="770010" y="1453162"/>
            <a:ext cx="2447787" cy="2948796"/>
          </a:xfrm>
          <a:prstGeom prst="rect">
            <a:avLst/>
          </a:prstGeom>
        </p:spPr>
      </p:pic>
      <p:pic>
        <p:nvPicPr>
          <p:cNvPr id="12" name="Picture 11">
            <a:extLst>
              <a:ext uri="{FF2B5EF4-FFF2-40B4-BE49-F238E27FC236}">
                <a16:creationId xmlns:a16="http://schemas.microsoft.com/office/drawing/2014/main" id="{61AB50EF-8C0B-1DBA-C262-84FD5140E90B}"/>
              </a:ext>
            </a:extLst>
          </p:cNvPr>
          <p:cNvPicPr>
            <a:picLocks noChangeAspect="1"/>
          </p:cNvPicPr>
          <p:nvPr/>
        </p:nvPicPr>
        <p:blipFill>
          <a:blip r:embed="rId5"/>
          <a:stretch>
            <a:fillRect/>
          </a:stretch>
        </p:blipFill>
        <p:spPr>
          <a:xfrm>
            <a:off x="5808885" y="1850744"/>
            <a:ext cx="2739805" cy="2141456"/>
          </a:xfrm>
          <a:prstGeom prst="rect">
            <a:avLst/>
          </a:prstGeom>
        </p:spPr>
      </p:pic>
      <p:pic>
        <p:nvPicPr>
          <p:cNvPr id="14" name="Picture 13">
            <a:extLst>
              <a:ext uri="{FF2B5EF4-FFF2-40B4-BE49-F238E27FC236}">
                <a16:creationId xmlns:a16="http://schemas.microsoft.com/office/drawing/2014/main" id="{3993D4E1-0194-66A8-DF45-0AB3BC89FF44}"/>
              </a:ext>
            </a:extLst>
          </p:cNvPr>
          <p:cNvPicPr>
            <a:picLocks noChangeAspect="1"/>
          </p:cNvPicPr>
          <p:nvPr/>
        </p:nvPicPr>
        <p:blipFill>
          <a:blip r:embed="rId6"/>
          <a:stretch>
            <a:fillRect/>
          </a:stretch>
        </p:blipFill>
        <p:spPr>
          <a:xfrm>
            <a:off x="8714772" y="1709886"/>
            <a:ext cx="3362794" cy="26102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8795" y="5503877"/>
            <a:ext cx="8597827" cy="644017"/>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Launch sites are extremely close to coastline as compared to any other major infrastructure like railways and even major cities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from Landmarks </a:t>
            </a:r>
          </a:p>
        </p:txBody>
      </p:sp>
      <p:pic>
        <p:nvPicPr>
          <p:cNvPr id="7" name="Picture 6">
            <a:extLst>
              <a:ext uri="{FF2B5EF4-FFF2-40B4-BE49-F238E27FC236}">
                <a16:creationId xmlns:a16="http://schemas.microsoft.com/office/drawing/2014/main" id="{4FFC9334-27B5-06BE-5DEF-5ECB70326C90}"/>
              </a:ext>
            </a:extLst>
          </p:cNvPr>
          <p:cNvPicPr>
            <a:picLocks noChangeAspect="1"/>
          </p:cNvPicPr>
          <p:nvPr/>
        </p:nvPicPr>
        <p:blipFill>
          <a:blip r:embed="rId3"/>
          <a:stretch>
            <a:fillRect/>
          </a:stretch>
        </p:blipFill>
        <p:spPr>
          <a:xfrm>
            <a:off x="1511180" y="1399493"/>
            <a:ext cx="4008072" cy="3650209"/>
          </a:xfrm>
          <a:prstGeom prst="rect">
            <a:avLst/>
          </a:prstGeom>
        </p:spPr>
      </p:pic>
      <p:pic>
        <p:nvPicPr>
          <p:cNvPr id="10" name="Picture 9">
            <a:extLst>
              <a:ext uri="{FF2B5EF4-FFF2-40B4-BE49-F238E27FC236}">
                <a16:creationId xmlns:a16="http://schemas.microsoft.com/office/drawing/2014/main" id="{51AB7B98-DBAD-A617-00FC-252FCA266043}"/>
              </a:ext>
            </a:extLst>
          </p:cNvPr>
          <p:cNvPicPr>
            <a:picLocks noChangeAspect="1"/>
          </p:cNvPicPr>
          <p:nvPr/>
        </p:nvPicPr>
        <p:blipFill>
          <a:blip r:embed="rId4"/>
          <a:stretch>
            <a:fillRect/>
          </a:stretch>
        </p:blipFill>
        <p:spPr>
          <a:xfrm>
            <a:off x="6299793" y="1374664"/>
            <a:ext cx="1440759" cy="38498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0019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most successful among all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each sites</a:t>
            </a:r>
          </a:p>
        </p:txBody>
      </p:sp>
      <p:pic>
        <p:nvPicPr>
          <p:cNvPr id="4" name="Picture 3">
            <a:extLst>
              <a:ext uri="{FF2B5EF4-FFF2-40B4-BE49-F238E27FC236}">
                <a16:creationId xmlns:a16="http://schemas.microsoft.com/office/drawing/2014/main" id="{B0DE4DFB-4B43-3A16-16DF-9AC44A76825E}"/>
              </a:ext>
            </a:extLst>
          </p:cNvPr>
          <p:cNvPicPr>
            <a:picLocks noChangeAspect="1"/>
          </p:cNvPicPr>
          <p:nvPr/>
        </p:nvPicPr>
        <p:blipFill>
          <a:blip r:embed="rId3"/>
          <a:stretch>
            <a:fillRect/>
          </a:stretch>
        </p:blipFill>
        <p:spPr>
          <a:xfrm>
            <a:off x="1002914" y="2484424"/>
            <a:ext cx="9705374" cy="354114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35510"/>
            <a:ext cx="10530114" cy="4590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Identify the factors that will influence the landing</a:t>
            </a:r>
          </a:p>
          <a:p>
            <a:pPr lvl="1">
              <a:spcBef>
                <a:spcPts val="1400"/>
              </a:spcBef>
            </a:pPr>
            <a:r>
              <a:rPr lang="en-US" sz="1800" dirty="0">
                <a:solidFill>
                  <a:schemeClr val="accent3">
                    <a:lumMod val="25000"/>
                  </a:schemeClr>
                </a:solidFill>
                <a:latin typeface="Abadi" panose="020B0604020104020204" pitchFamily="34" charset="0"/>
              </a:rPr>
              <a:t>Relationship between each of the factors and the kind of influence they have on the landing outcome</a:t>
            </a:r>
          </a:p>
          <a:p>
            <a:pPr lvl="1">
              <a:spcBef>
                <a:spcPts val="1400"/>
              </a:spcBef>
            </a:pPr>
            <a:r>
              <a:rPr lang="en-US" sz="1800" dirty="0">
                <a:solidFill>
                  <a:schemeClr val="accent3">
                    <a:lumMod val="25000"/>
                  </a:schemeClr>
                </a:solidFill>
                <a:latin typeface="Abadi" panose="020B0604020104020204" pitchFamily="34" charset="0"/>
              </a:rPr>
              <a:t> Predicting the best factors/conditions needed for the better probability of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1567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with success rate of 76.9% and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most successful Launch Site: KSC LC-39A</a:t>
            </a:r>
          </a:p>
        </p:txBody>
      </p:sp>
      <p:pic>
        <p:nvPicPr>
          <p:cNvPr id="4" name="Picture 3">
            <a:extLst>
              <a:ext uri="{FF2B5EF4-FFF2-40B4-BE49-F238E27FC236}">
                <a16:creationId xmlns:a16="http://schemas.microsoft.com/office/drawing/2014/main" id="{59582925-9250-28DA-6A74-F2475A89707E}"/>
              </a:ext>
            </a:extLst>
          </p:cNvPr>
          <p:cNvPicPr>
            <a:picLocks noChangeAspect="1"/>
          </p:cNvPicPr>
          <p:nvPr/>
        </p:nvPicPr>
        <p:blipFill>
          <a:blip r:embed="rId3"/>
          <a:stretch>
            <a:fillRect/>
          </a:stretch>
        </p:blipFill>
        <p:spPr>
          <a:xfrm>
            <a:off x="1462740" y="2921246"/>
            <a:ext cx="9266521" cy="31728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 Payload launches were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FT booster version category is most successful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B929D939-052C-1666-E067-B2B38383CD1B}"/>
              </a:ext>
            </a:extLst>
          </p:cNvPr>
          <p:cNvPicPr>
            <a:picLocks noChangeAspect="1"/>
          </p:cNvPicPr>
          <p:nvPr/>
        </p:nvPicPr>
        <p:blipFill>
          <a:blip r:embed="rId3"/>
          <a:stretch>
            <a:fillRect/>
          </a:stretch>
        </p:blipFill>
        <p:spPr>
          <a:xfrm>
            <a:off x="984716" y="3961297"/>
            <a:ext cx="5013756" cy="2011967"/>
          </a:xfrm>
          <a:prstGeom prst="rect">
            <a:avLst/>
          </a:prstGeom>
        </p:spPr>
      </p:pic>
      <p:pic>
        <p:nvPicPr>
          <p:cNvPr id="9" name="Picture 8">
            <a:extLst>
              <a:ext uri="{FF2B5EF4-FFF2-40B4-BE49-F238E27FC236}">
                <a16:creationId xmlns:a16="http://schemas.microsoft.com/office/drawing/2014/main" id="{5C96BB79-E460-54B2-E7FD-7357138FCD36}"/>
              </a:ext>
            </a:extLst>
          </p:cNvPr>
          <p:cNvPicPr>
            <a:picLocks noChangeAspect="1"/>
          </p:cNvPicPr>
          <p:nvPr/>
        </p:nvPicPr>
        <p:blipFill>
          <a:blip r:embed="rId4"/>
          <a:stretch>
            <a:fillRect/>
          </a:stretch>
        </p:blipFill>
        <p:spPr>
          <a:xfrm>
            <a:off x="6246965" y="3930996"/>
            <a:ext cx="5074358" cy="20725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36ACC6F-5F25-46B3-3294-2240FC48E843}"/>
              </a:ext>
            </a:extLst>
          </p:cNvPr>
          <p:cNvPicPr>
            <a:picLocks noChangeAspect="1"/>
          </p:cNvPicPr>
          <p:nvPr/>
        </p:nvPicPr>
        <p:blipFill>
          <a:blip r:embed="rId3"/>
          <a:stretch>
            <a:fillRect/>
          </a:stretch>
        </p:blipFill>
        <p:spPr>
          <a:xfrm>
            <a:off x="6273640" y="1798118"/>
            <a:ext cx="3696216" cy="28960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While best in terms of accuracy, considering the situation in matter – 3 false positives – failures predicted as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92310E3A-CC3A-3000-D081-8E10D2318217}"/>
              </a:ext>
            </a:extLst>
          </p:cNvPr>
          <p:cNvPicPr>
            <a:picLocks noChangeAspect="1"/>
          </p:cNvPicPr>
          <p:nvPr/>
        </p:nvPicPr>
        <p:blipFill>
          <a:blip r:embed="rId3"/>
          <a:stretch>
            <a:fillRect/>
          </a:stretch>
        </p:blipFill>
        <p:spPr>
          <a:xfrm>
            <a:off x="3849455" y="3186727"/>
            <a:ext cx="3677163" cy="28388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SSO and VLEO to be key opportunity considering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rates increased significantly from 2013 and right now stabilizing</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closer to coastline and equator</a:t>
            </a:r>
          </a:p>
          <a:p>
            <a:pPr>
              <a:lnSpc>
                <a:spcPct val="100000"/>
              </a:lnSpc>
              <a:spcBef>
                <a:spcPts val="1400"/>
              </a:spcBef>
            </a:pPr>
            <a:r>
              <a:rPr lang="en-US" sz="2200" dirty="0">
                <a:solidFill>
                  <a:schemeClr val="accent3">
                    <a:lumMod val="25000"/>
                  </a:schemeClr>
                </a:solidFill>
                <a:latin typeface="Abadi" panose="020B0604020104020204" pitchFamily="34" charset="0"/>
              </a:rPr>
              <a:t>KSC LC-39A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is best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Libraries used:</a:t>
            </a:r>
          </a:p>
          <a:p>
            <a:pPr lvl="1">
              <a:lnSpc>
                <a:spcPct val="100000"/>
              </a:lnSpc>
              <a:spcBef>
                <a:spcPts val="1400"/>
              </a:spcBef>
            </a:pPr>
            <a:r>
              <a:rPr lang="en-US" sz="1800" dirty="0" err="1">
                <a:solidFill>
                  <a:schemeClr val="accent3">
                    <a:lumMod val="25000"/>
                  </a:schemeClr>
                </a:solidFill>
                <a:latin typeface="Abadi" panose="020B0604020104020204" pitchFamily="34" charset="0"/>
              </a:rPr>
              <a:t>Numpy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Pandas</a:t>
            </a:r>
          </a:p>
          <a:p>
            <a:pPr lvl="1">
              <a:lnSpc>
                <a:spcPct val="100000"/>
              </a:lnSpc>
              <a:spcBef>
                <a:spcPts val="1400"/>
              </a:spcBef>
            </a:pPr>
            <a:r>
              <a:rPr lang="en-US" sz="1800" dirty="0">
                <a:solidFill>
                  <a:schemeClr val="accent3">
                    <a:lumMod val="25000"/>
                  </a:schemeClr>
                </a:solidFill>
                <a:latin typeface="Abadi" panose="020B0604020104020204" pitchFamily="34" charset="0"/>
              </a:rPr>
              <a:t>Folium</a:t>
            </a:r>
          </a:p>
          <a:p>
            <a:pPr lvl="1">
              <a:lnSpc>
                <a:spcPct val="100000"/>
              </a:lnSpc>
              <a:spcBef>
                <a:spcPts val="1400"/>
              </a:spcBef>
            </a:pPr>
            <a:r>
              <a:rPr lang="en-US" sz="1800" dirty="0">
                <a:solidFill>
                  <a:schemeClr val="accent3">
                    <a:lumMod val="25000"/>
                  </a:schemeClr>
                </a:solidFill>
                <a:latin typeface="Abadi" panose="020B0604020104020204" pitchFamily="34" charset="0"/>
              </a:rPr>
              <a:t>Seaborn</a:t>
            </a:r>
          </a:p>
          <a:p>
            <a:pPr lvl="1">
              <a:lnSpc>
                <a:spcPct val="100000"/>
              </a:lnSpc>
              <a:spcBef>
                <a:spcPts val="1400"/>
              </a:spcBef>
            </a:pPr>
            <a:r>
              <a:rPr lang="en-US" sz="1800" dirty="0">
                <a:solidFill>
                  <a:schemeClr val="accent3">
                    <a:lumMod val="25000"/>
                  </a:schemeClr>
                </a:solidFill>
                <a:latin typeface="Abadi" panose="020B0604020104020204" pitchFamily="34" charset="0"/>
              </a:rPr>
              <a:t>Dash</a:t>
            </a:r>
          </a:p>
          <a:p>
            <a:pPr lvl="1">
              <a:lnSpc>
                <a:spcPct val="100000"/>
              </a:lnSpc>
              <a:spcBef>
                <a:spcPts val="1400"/>
              </a:spcBef>
            </a:pPr>
            <a:r>
              <a:rPr lang="en-US" sz="1800" dirty="0" err="1">
                <a:solidFill>
                  <a:schemeClr val="accent3">
                    <a:lumMod val="25000"/>
                  </a:schemeClr>
                </a:solidFill>
                <a:latin typeface="Abadi" panose="020B0604020104020204" pitchFamily="34" charset="0"/>
              </a:rPr>
              <a:t>Plotly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SQLite</a:t>
            </a:r>
          </a:p>
          <a:p>
            <a:pPr lvl="1">
              <a:lnSpc>
                <a:spcPct val="100000"/>
              </a:lnSpc>
              <a:spcBef>
                <a:spcPts val="1400"/>
              </a:spcBef>
            </a:pP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Re</a:t>
            </a:r>
          </a:p>
          <a:p>
            <a:pPr lvl="1">
              <a:lnSpc>
                <a:spcPct val="100000"/>
              </a:lnSpc>
              <a:spcBef>
                <a:spcPts val="1400"/>
              </a:spcBef>
            </a:pPr>
            <a:r>
              <a:rPr lang="en-US" sz="1800" dirty="0">
                <a:solidFill>
                  <a:schemeClr val="accent3">
                    <a:lumMod val="25000"/>
                  </a:schemeClr>
                </a:solidFill>
                <a:latin typeface="Abadi" panose="020B0604020104020204" pitchFamily="34" charset="0"/>
              </a:rPr>
              <a:t>Requests</a:t>
            </a:r>
          </a:p>
          <a:p>
            <a:pPr lvl="1">
              <a:lnSpc>
                <a:spcPct val="100000"/>
              </a:lnSpc>
              <a:spcBef>
                <a:spcPts val="1400"/>
              </a:spcBef>
            </a:pPr>
            <a:r>
              <a:rPr lang="en-US" sz="1800" dirty="0" err="1">
                <a:solidFill>
                  <a:schemeClr val="accent3">
                    <a:lumMod val="25000"/>
                  </a:schemeClr>
                </a:solidFill>
                <a:latin typeface="Abadi" panose="020B0604020104020204" pitchFamily="34" charset="0"/>
              </a:rPr>
              <a:t>Sklearn</a:t>
            </a:r>
            <a:endParaRPr lang="en-US" sz="180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REST API and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performed on the categorical features present in data collected</a:t>
            </a:r>
          </a:p>
          <a:p>
            <a:pPr lvl="1">
              <a:lnSpc>
                <a:spcPct val="120000"/>
              </a:lnSpc>
              <a:spcBef>
                <a:spcPts val="1400"/>
              </a:spcBef>
            </a:pPr>
            <a:r>
              <a:rPr lang="en-US" sz="7600" dirty="0">
                <a:solidFill>
                  <a:schemeClr val="bg2">
                    <a:lumMod val="50000"/>
                  </a:schemeClr>
                </a:solidFill>
                <a:latin typeface="Abadi"/>
              </a:rPr>
              <a:t>Restricting to only required/necessary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 sets are collected from Space X API for:</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https://api.spacexdata.com/v4/rockets/</a:t>
            </a:r>
            <a:r>
              <a:rPr lang="en-US" sz="1800" dirty="0">
                <a:solidFill>
                  <a:schemeClr val="accent3">
                    <a:lumMod val="25000"/>
                  </a:schemeClr>
                </a:solidFill>
                <a:latin typeface="Abadi" panose="020B0604020104020204" pitchFamily="34" charset="0"/>
              </a:rPr>
              <a:t> - Rockets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https://api.spacexdata.com/v4/launchpads/</a:t>
            </a:r>
            <a:r>
              <a:rPr lang="en-US" sz="1800" dirty="0">
                <a:solidFill>
                  <a:schemeClr val="accent3">
                    <a:lumMod val="25000"/>
                  </a:schemeClr>
                </a:solidFill>
                <a:latin typeface="Abadi" panose="020B0604020104020204" pitchFamily="34" charset="0"/>
              </a:rPr>
              <a:t> - </a:t>
            </a:r>
            <a:r>
              <a:rPr lang="en-US" sz="1800" dirty="0" err="1">
                <a:solidFill>
                  <a:schemeClr val="accent3">
                    <a:lumMod val="25000"/>
                  </a:schemeClr>
                </a:solidFill>
                <a:latin typeface="Abadi" panose="020B0604020104020204" pitchFamily="34" charset="0"/>
              </a:rPr>
              <a:t>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https://api.spacexdata.com/v4/payloads/</a:t>
            </a:r>
            <a:r>
              <a:rPr lang="en-US" sz="1800" dirty="0">
                <a:solidFill>
                  <a:schemeClr val="accent3">
                    <a:lumMod val="25000"/>
                  </a:schemeClr>
                </a:solidFill>
                <a:latin typeface="Abadi" panose="020B0604020104020204" pitchFamily="34" charset="0"/>
              </a:rPr>
              <a:t> - Payloads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https://api.spacexdata.com/v4/cores/</a:t>
            </a:r>
            <a:r>
              <a:rPr lang="en-US" sz="1800" dirty="0">
                <a:solidFill>
                  <a:schemeClr val="accent3">
                    <a:lumMod val="25000"/>
                  </a:schemeClr>
                </a:solidFill>
                <a:latin typeface="Abadi" panose="020B0604020104020204" pitchFamily="34" charset="0"/>
              </a:rPr>
              <a:t> - Cores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7280" y="5957317"/>
            <a:ext cx="10668255" cy="760744"/>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3"/>
              </a:rPr>
              <a:t>https://github.com/ishanbhaway/testrepo/blob/923f92a569e50bdbf02e61f12a9d01d1e5ec9b6c/jupyter-labs-spacex-data-collection-api.ipynb</a:t>
            </a:r>
            <a:r>
              <a:rPr lang="en-US" sz="1800" dirty="0">
                <a:solidFill>
                  <a:schemeClr val="accent3">
                    <a:lumMod val="25000"/>
                  </a:schemeClr>
                </a:solidFill>
                <a:latin typeface="Abadi" panose="020B0604020104020204" pitchFamily="34" charset="0"/>
              </a:rPr>
              <a:t> </a:t>
            </a:r>
          </a:p>
          <a:p>
            <a:endParaRPr lang="en-US" sz="2000" dirty="0"/>
          </a:p>
          <a:p>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A9907255-826B-8841-449C-41059541B04B}"/>
              </a:ext>
            </a:extLst>
          </p:cNvPr>
          <p:cNvGraphicFramePr/>
          <p:nvPr>
            <p:extLst>
              <p:ext uri="{D42A27DB-BD31-4B8C-83A1-F6EECF244321}">
                <p14:modId xmlns:p14="http://schemas.microsoft.com/office/powerpoint/2010/main" val="927055737"/>
              </p:ext>
            </p:extLst>
          </p:nvPr>
        </p:nvGraphicFramePr>
        <p:xfrm>
          <a:off x="-388514" y="1487687"/>
          <a:ext cx="5904412" cy="4452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C10DD763-4EF5-E59B-E10A-EDD4DAD6F947}"/>
              </a:ext>
            </a:extLst>
          </p:cNvPr>
          <p:cNvPicPr>
            <a:picLocks noChangeAspect="1"/>
          </p:cNvPicPr>
          <p:nvPr/>
        </p:nvPicPr>
        <p:blipFill>
          <a:blip r:embed="rId9"/>
          <a:stretch>
            <a:fillRect/>
          </a:stretch>
        </p:blipFill>
        <p:spPr>
          <a:xfrm>
            <a:off x="5340518" y="1911507"/>
            <a:ext cx="2561239" cy="455463"/>
          </a:xfrm>
          <a:prstGeom prst="rect">
            <a:avLst/>
          </a:prstGeom>
        </p:spPr>
      </p:pic>
      <p:pic>
        <p:nvPicPr>
          <p:cNvPr id="12" name="Picture 11">
            <a:extLst>
              <a:ext uri="{FF2B5EF4-FFF2-40B4-BE49-F238E27FC236}">
                <a16:creationId xmlns:a16="http://schemas.microsoft.com/office/drawing/2014/main" id="{194BCD35-C87C-541D-D746-4249E2B7B829}"/>
              </a:ext>
            </a:extLst>
          </p:cNvPr>
          <p:cNvPicPr>
            <a:picLocks noChangeAspect="1"/>
          </p:cNvPicPr>
          <p:nvPr/>
        </p:nvPicPr>
        <p:blipFill>
          <a:blip r:embed="rId10"/>
          <a:stretch>
            <a:fillRect/>
          </a:stretch>
        </p:blipFill>
        <p:spPr>
          <a:xfrm>
            <a:off x="8027115" y="1923449"/>
            <a:ext cx="3217815" cy="337161"/>
          </a:xfrm>
          <a:prstGeom prst="rect">
            <a:avLst/>
          </a:prstGeom>
        </p:spPr>
      </p:pic>
      <p:pic>
        <p:nvPicPr>
          <p:cNvPr id="15" name="Picture 14">
            <a:extLst>
              <a:ext uri="{FF2B5EF4-FFF2-40B4-BE49-F238E27FC236}">
                <a16:creationId xmlns:a16="http://schemas.microsoft.com/office/drawing/2014/main" id="{AD3243D2-FD04-B1A0-B91A-7DD11A652587}"/>
              </a:ext>
            </a:extLst>
          </p:cNvPr>
          <p:cNvPicPr>
            <a:picLocks noChangeAspect="1"/>
          </p:cNvPicPr>
          <p:nvPr/>
        </p:nvPicPr>
        <p:blipFill>
          <a:blip r:embed="rId11"/>
          <a:stretch>
            <a:fillRect/>
          </a:stretch>
        </p:blipFill>
        <p:spPr>
          <a:xfrm>
            <a:off x="5307398" y="2505021"/>
            <a:ext cx="3114545" cy="1046752"/>
          </a:xfrm>
          <a:prstGeom prst="rect">
            <a:avLst/>
          </a:prstGeom>
        </p:spPr>
      </p:pic>
      <p:pic>
        <p:nvPicPr>
          <p:cNvPr id="17" name="Picture 16">
            <a:extLst>
              <a:ext uri="{FF2B5EF4-FFF2-40B4-BE49-F238E27FC236}">
                <a16:creationId xmlns:a16="http://schemas.microsoft.com/office/drawing/2014/main" id="{CD648BA5-87B1-1995-5367-76FBC664EC9D}"/>
              </a:ext>
            </a:extLst>
          </p:cNvPr>
          <p:cNvPicPr>
            <a:picLocks noChangeAspect="1"/>
          </p:cNvPicPr>
          <p:nvPr/>
        </p:nvPicPr>
        <p:blipFill>
          <a:blip r:embed="rId12"/>
          <a:stretch>
            <a:fillRect/>
          </a:stretch>
        </p:blipFill>
        <p:spPr>
          <a:xfrm>
            <a:off x="8578240" y="2366970"/>
            <a:ext cx="3086608" cy="2124059"/>
          </a:xfrm>
          <a:prstGeom prst="rect">
            <a:avLst/>
          </a:prstGeom>
        </p:spPr>
      </p:pic>
      <p:pic>
        <p:nvPicPr>
          <p:cNvPr id="20" name="Picture 19">
            <a:extLst>
              <a:ext uri="{FF2B5EF4-FFF2-40B4-BE49-F238E27FC236}">
                <a16:creationId xmlns:a16="http://schemas.microsoft.com/office/drawing/2014/main" id="{B57577C2-E9AB-837E-12FA-11BE0236C415}"/>
              </a:ext>
            </a:extLst>
          </p:cNvPr>
          <p:cNvPicPr>
            <a:picLocks noChangeAspect="1"/>
          </p:cNvPicPr>
          <p:nvPr/>
        </p:nvPicPr>
        <p:blipFill>
          <a:blip r:embed="rId13"/>
          <a:stretch>
            <a:fillRect/>
          </a:stretch>
        </p:blipFill>
        <p:spPr>
          <a:xfrm>
            <a:off x="5305346" y="3714359"/>
            <a:ext cx="3194746" cy="344850"/>
          </a:xfrm>
          <a:prstGeom prst="rect">
            <a:avLst/>
          </a:prstGeom>
        </p:spPr>
      </p:pic>
      <p:pic>
        <p:nvPicPr>
          <p:cNvPr id="22" name="Picture 21">
            <a:extLst>
              <a:ext uri="{FF2B5EF4-FFF2-40B4-BE49-F238E27FC236}">
                <a16:creationId xmlns:a16="http://schemas.microsoft.com/office/drawing/2014/main" id="{50765EBE-FA95-9807-E3F7-F41ECE9B39BF}"/>
              </a:ext>
            </a:extLst>
          </p:cNvPr>
          <p:cNvPicPr>
            <a:picLocks noChangeAspect="1"/>
          </p:cNvPicPr>
          <p:nvPr/>
        </p:nvPicPr>
        <p:blipFill>
          <a:blip r:embed="rId14"/>
          <a:stretch>
            <a:fillRect/>
          </a:stretch>
        </p:blipFill>
        <p:spPr>
          <a:xfrm>
            <a:off x="5305346" y="4109549"/>
            <a:ext cx="3149200" cy="54655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B7E0B868-CC89-F092-0402-C7662AD8C3DE}"/>
              </a:ext>
            </a:extLst>
          </p:cNvPr>
          <p:cNvGraphicFramePr/>
          <p:nvPr>
            <p:extLst>
              <p:ext uri="{D42A27DB-BD31-4B8C-83A1-F6EECF244321}">
                <p14:modId xmlns:p14="http://schemas.microsoft.com/office/powerpoint/2010/main" val="529989986"/>
              </p:ext>
            </p:extLst>
          </p:nvPr>
        </p:nvGraphicFramePr>
        <p:xfrm>
          <a:off x="770010" y="1733793"/>
          <a:ext cx="4745887"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a:extLst>
              <a:ext uri="{FF2B5EF4-FFF2-40B4-BE49-F238E27FC236}">
                <a16:creationId xmlns:a16="http://schemas.microsoft.com/office/drawing/2014/main" id="{41C7EE9E-3455-95F0-9D29-D8F6DDBD4165}"/>
              </a:ext>
            </a:extLst>
          </p:cNvPr>
          <p:cNvSpPr txBox="1">
            <a:spLocks/>
          </p:cNvSpPr>
          <p:nvPr/>
        </p:nvSpPr>
        <p:spPr>
          <a:xfrm>
            <a:off x="347043" y="6073249"/>
            <a:ext cx="10668255" cy="76074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URL : </a:t>
            </a:r>
            <a:r>
              <a:rPr lang="en-US" sz="1800" dirty="0">
                <a:solidFill>
                  <a:schemeClr val="accent3">
                    <a:lumMod val="25000"/>
                  </a:schemeClr>
                </a:solidFill>
                <a:latin typeface="Abadi" panose="020B0604020104020204" pitchFamily="34" charset="0"/>
                <a:hlinkClick r:id="rId8"/>
              </a:rPr>
              <a:t>https://github.com/ishanbhaway/testrepo/blob/923f92a569e50bdbf02e61f12a9d01d1e5ec9b6c/jupyter-labs-webscraping.ipynb</a:t>
            </a:r>
            <a:r>
              <a:rPr lang="en-US" sz="1800" dirty="0">
                <a:solidFill>
                  <a:schemeClr val="accent3">
                    <a:lumMod val="25000"/>
                  </a:schemeClr>
                </a:solidFill>
                <a:latin typeface="Abadi" panose="020B0604020104020204" pitchFamily="34" charset="0"/>
              </a:rPr>
              <a:t> </a:t>
            </a:r>
            <a:endParaRPr lang="en-US" sz="2000" dirty="0"/>
          </a:p>
        </p:txBody>
      </p:sp>
      <p:pic>
        <p:nvPicPr>
          <p:cNvPr id="10" name="Picture 9">
            <a:extLst>
              <a:ext uri="{FF2B5EF4-FFF2-40B4-BE49-F238E27FC236}">
                <a16:creationId xmlns:a16="http://schemas.microsoft.com/office/drawing/2014/main" id="{F6DC7F93-3D9C-A10D-156E-2C132DE2F12B}"/>
              </a:ext>
            </a:extLst>
          </p:cNvPr>
          <p:cNvPicPr>
            <a:picLocks noChangeAspect="1"/>
          </p:cNvPicPr>
          <p:nvPr/>
        </p:nvPicPr>
        <p:blipFill>
          <a:blip r:embed="rId9"/>
          <a:stretch>
            <a:fillRect/>
          </a:stretch>
        </p:blipFill>
        <p:spPr>
          <a:xfrm>
            <a:off x="6180211" y="1746858"/>
            <a:ext cx="2413129" cy="1025959"/>
          </a:xfrm>
          <a:prstGeom prst="rect">
            <a:avLst/>
          </a:prstGeom>
        </p:spPr>
      </p:pic>
      <p:pic>
        <p:nvPicPr>
          <p:cNvPr id="13" name="Picture 12">
            <a:extLst>
              <a:ext uri="{FF2B5EF4-FFF2-40B4-BE49-F238E27FC236}">
                <a16:creationId xmlns:a16="http://schemas.microsoft.com/office/drawing/2014/main" id="{2A5D4D34-7686-7C5E-E0A2-661DAC189472}"/>
              </a:ext>
            </a:extLst>
          </p:cNvPr>
          <p:cNvPicPr>
            <a:picLocks noChangeAspect="1"/>
          </p:cNvPicPr>
          <p:nvPr/>
        </p:nvPicPr>
        <p:blipFill>
          <a:blip r:embed="rId10"/>
          <a:stretch>
            <a:fillRect/>
          </a:stretch>
        </p:blipFill>
        <p:spPr>
          <a:xfrm>
            <a:off x="6135752" y="3116370"/>
            <a:ext cx="2457588" cy="968814"/>
          </a:xfrm>
          <a:prstGeom prst="rect">
            <a:avLst/>
          </a:prstGeom>
        </p:spPr>
      </p:pic>
      <p:pic>
        <p:nvPicPr>
          <p:cNvPr id="15" name="Picture 14">
            <a:extLst>
              <a:ext uri="{FF2B5EF4-FFF2-40B4-BE49-F238E27FC236}">
                <a16:creationId xmlns:a16="http://schemas.microsoft.com/office/drawing/2014/main" id="{D96D3243-F2DD-FA67-72D5-0D375BA28169}"/>
              </a:ext>
            </a:extLst>
          </p:cNvPr>
          <p:cNvPicPr>
            <a:picLocks noChangeAspect="1"/>
          </p:cNvPicPr>
          <p:nvPr/>
        </p:nvPicPr>
        <p:blipFill>
          <a:blip r:embed="rId11"/>
          <a:stretch>
            <a:fillRect/>
          </a:stretch>
        </p:blipFill>
        <p:spPr>
          <a:xfrm>
            <a:off x="6167543" y="4540531"/>
            <a:ext cx="2394006" cy="594327"/>
          </a:xfrm>
          <a:prstGeom prst="rect">
            <a:avLst/>
          </a:prstGeom>
        </p:spPr>
      </p:pic>
      <p:pic>
        <p:nvPicPr>
          <p:cNvPr id="17" name="Picture 16">
            <a:extLst>
              <a:ext uri="{FF2B5EF4-FFF2-40B4-BE49-F238E27FC236}">
                <a16:creationId xmlns:a16="http://schemas.microsoft.com/office/drawing/2014/main" id="{036A7551-22D6-540E-10A1-1BD8F78C4256}"/>
              </a:ext>
            </a:extLst>
          </p:cNvPr>
          <p:cNvPicPr>
            <a:picLocks noChangeAspect="1"/>
          </p:cNvPicPr>
          <p:nvPr/>
        </p:nvPicPr>
        <p:blipFill>
          <a:blip r:embed="rId12"/>
          <a:stretch>
            <a:fillRect/>
          </a:stretch>
        </p:blipFill>
        <p:spPr>
          <a:xfrm>
            <a:off x="8727234" y="1733793"/>
            <a:ext cx="2849600" cy="399395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5572</TotalTime>
  <Words>1829</Words>
  <Application>Microsoft Office PowerPoint</Application>
  <PresentationFormat>Widescreen</PresentationFormat>
  <Paragraphs>257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Ishan Bhaway</cp:lastModifiedBy>
  <cp:revision>230</cp:revision>
  <dcterms:created xsi:type="dcterms:W3CDTF">2021-04-29T18:58:34Z</dcterms:created>
  <dcterms:modified xsi:type="dcterms:W3CDTF">2022-08-15T07:17:56Z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